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22"/>
  </p:notesMasterIdLst>
  <p:sldIdLst>
    <p:sldId id="266" r:id="rId2"/>
    <p:sldId id="258" r:id="rId3"/>
    <p:sldId id="257" r:id="rId4"/>
    <p:sldId id="267" r:id="rId5"/>
    <p:sldId id="268" r:id="rId6"/>
    <p:sldId id="269" r:id="rId7"/>
    <p:sldId id="270" r:id="rId8"/>
    <p:sldId id="273" r:id="rId9"/>
    <p:sldId id="274" r:id="rId10"/>
    <p:sldId id="277" r:id="rId11"/>
    <p:sldId id="278" r:id="rId12"/>
    <p:sldId id="279" r:id="rId13"/>
    <p:sldId id="280" r:id="rId14"/>
    <p:sldId id="286" r:id="rId15"/>
    <p:sldId id="281" r:id="rId16"/>
    <p:sldId id="288" r:id="rId17"/>
    <p:sldId id="296" r:id="rId18"/>
    <p:sldId id="289" r:id="rId19"/>
    <p:sldId id="294" r:id="rId20"/>
    <p:sldId id="295" r:id="rId2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984392-3981-9CBC-D239-470192EC24CC}" name="Leonardo Sinibaldi" initials="LS" userId="S::10903606@polimi.it::10c8bdd9-4277-4720-b2fe-b45db175ead7" providerId="AD"/>
  <p188:author id="{C1F757E5-A16E-0522-289D-C293AFF83BE9}" name="Giorgia Savo" initials="" userId="S::10830915@polimi.it::dd23e161-681e-46ea-ba14-18e637ca2b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D2B"/>
    <a:srgbClr val="A5DA97"/>
    <a:srgbClr val="CFE5CA"/>
    <a:srgbClr val="234700"/>
    <a:srgbClr val="082C15"/>
    <a:srgbClr val="FFE09D"/>
    <a:srgbClr val="486F3C"/>
    <a:srgbClr val="ACF9FF"/>
    <a:srgbClr val="00B9FF"/>
    <a:srgbClr val="00D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CAF65-A503-6E41-9C8E-8EC0419D3C4F}" v="11" dt="2025-05-28T12:42:19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2"/>
    <p:restoredTop sz="94694"/>
  </p:normalViewPr>
  <p:slideViewPr>
    <p:cSldViewPr snapToGrid="0">
      <p:cViewPr varScale="1">
        <p:scale>
          <a:sx n="121" d="100"/>
          <a:sy n="121" d="100"/>
        </p:scale>
        <p:origin x="3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AA1C8-BAC4-4859-9E20-4EE9130203D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EB2F33-0963-4771-B8D3-27D98EDE5DB9}">
      <dgm:prSet/>
      <dgm:spPr>
        <a:solidFill>
          <a:schemeClr val="bg1">
            <a:alpha val="89804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GB" b="1" i="0"/>
            <a:t>Exact Algorithms</a:t>
          </a:r>
          <a:endParaRPr lang="en-US"/>
        </a:p>
      </dgm:t>
    </dgm:pt>
    <dgm:pt modelId="{747066C8-033B-49C0-A712-AEDA4AAE41C0}" type="parTrans" cxnId="{27CEEB52-42FA-49AE-B15B-2987CB5B5C3F}">
      <dgm:prSet/>
      <dgm:spPr/>
      <dgm:t>
        <a:bodyPr/>
        <a:lstStyle/>
        <a:p>
          <a:endParaRPr lang="en-US"/>
        </a:p>
      </dgm:t>
    </dgm:pt>
    <dgm:pt modelId="{8E7D6C7E-E548-457E-A5A1-0F93185CA3D8}" type="sibTrans" cxnId="{27CEEB52-42FA-49AE-B15B-2987CB5B5C3F}">
      <dgm:prSet/>
      <dgm:spPr/>
      <dgm:t>
        <a:bodyPr/>
        <a:lstStyle/>
        <a:p>
          <a:endParaRPr lang="en-US"/>
        </a:p>
      </dgm:t>
    </dgm:pt>
    <dgm:pt modelId="{90C0DDBD-EC45-4434-9DFD-96AC4CABB5F4}">
      <dgm:prSet/>
      <dgm:spPr>
        <a:ln>
          <a:solidFill>
            <a:srgbClr val="002060"/>
          </a:solidFill>
        </a:ln>
      </dgm:spPr>
      <dgm:t>
        <a:bodyPr/>
        <a:lstStyle/>
        <a:p>
          <a:r>
            <a:rPr lang="en-GB" b="1" err="1"/>
            <a:t>MultiPass</a:t>
          </a:r>
          <a:r>
            <a:rPr lang="en-GB" b="1"/>
            <a:t> Algorithm</a:t>
          </a:r>
          <a:endParaRPr lang="en-US"/>
        </a:p>
      </dgm:t>
    </dgm:pt>
    <dgm:pt modelId="{8642B3B5-188E-4778-98D9-66BD4A590302}" type="parTrans" cxnId="{8B21470A-C37D-4B4A-A87C-ACCBE57D59CD}">
      <dgm:prSet/>
      <dgm:spPr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787E5028-9D50-4E8D-8990-8B208B545FA3}" type="sibTrans" cxnId="{8B21470A-C37D-4B4A-A87C-ACCBE57D59CD}">
      <dgm:prSet/>
      <dgm:spPr/>
      <dgm:t>
        <a:bodyPr/>
        <a:lstStyle/>
        <a:p>
          <a:endParaRPr lang="en-US"/>
        </a:p>
      </dgm:t>
    </dgm:pt>
    <dgm:pt modelId="{672FD094-2D53-42E5-A143-E072EAFE8D23}">
      <dgm:prSet/>
      <dgm:spPr>
        <a:ln>
          <a:solidFill>
            <a:srgbClr val="002060"/>
          </a:solidFill>
        </a:ln>
      </dgm:spPr>
      <dgm:t>
        <a:bodyPr/>
        <a:lstStyle/>
        <a:p>
          <a:r>
            <a:rPr lang="en-GB" b="1" i="0"/>
            <a:t>OnePass Algorithm</a:t>
          </a:r>
          <a:endParaRPr lang="en-US"/>
        </a:p>
      </dgm:t>
    </dgm:pt>
    <dgm:pt modelId="{3E984F73-E5DF-4A60-AD7E-0CBB52334CDE}" type="parTrans" cxnId="{60A48770-3B63-4976-A816-E65EB0B0A612}">
      <dgm:prSet/>
      <dgm:spPr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5ACDEBF7-F31D-4010-A2F4-710BB66B53FA}" type="sibTrans" cxnId="{60A48770-3B63-4976-A816-E65EB0B0A612}">
      <dgm:prSet/>
      <dgm:spPr/>
      <dgm:t>
        <a:bodyPr/>
        <a:lstStyle/>
        <a:p>
          <a:endParaRPr lang="en-US"/>
        </a:p>
      </dgm:t>
    </dgm:pt>
    <dgm:pt modelId="{FDC8EADF-84F0-463F-8C0D-4907A7AA8F30}">
      <dgm:prSet/>
      <dgm:spPr>
        <a:ln>
          <a:solidFill>
            <a:srgbClr val="002060"/>
          </a:solidFill>
        </a:ln>
      </dgm:spPr>
      <dgm:t>
        <a:bodyPr/>
        <a:lstStyle/>
        <a:p>
          <a:r>
            <a:rPr lang="en-GB" b="1" i="0"/>
            <a:t>Heuristic Algorithms</a:t>
          </a:r>
          <a:endParaRPr lang="en-US"/>
        </a:p>
      </dgm:t>
    </dgm:pt>
    <dgm:pt modelId="{FB7A4841-A45F-42A9-A451-064200819A7F}" type="parTrans" cxnId="{88618114-E6A2-4AC8-8E10-84C4CC60340B}">
      <dgm:prSet/>
      <dgm:spPr/>
      <dgm:t>
        <a:bodyPr/>
        <a:lstStyle/>
        <a:p>
          <a:endParaRPr lang="en-US"/>
        </a:p>
      </dgm:t>
    </dgm:pt>
    <dgm:pt modelId="{EE0979E3-D172-4816-8D01-6F9B14050705}" type="sibTrans" cxnId="{88618114-E6A2-4AC8-8E10-84C4CC60340B}">
      <dgm:prSet/>
      <dgm:spPr/>
      <dgm:t>
        <a:bodyPr/>
        <a:lstStyle/>
        <a:p>
          <a:endParaRPr lang="en-US"/>
        </a:p>
      </dgm:t>
    </dgm:pt>
    <dgm:pt modelId="{9A6CA10A-1EFB-4DDE-AC37-5BD948918F28}">
      <dgm:prSet/>
      <dgm:spPr>
        <a:ln>
          <a:solidFill>
            <a:srgbClr val="002060"/>
          </a:solidFill>
        </a:ln>
      </dgm:spPr>
      <dgm:t>
        <a:bodyPr/>
        <a:lstStyle/>
        <a:p>
          <a:r>
            <a:rPr lang="en-GB" b="1"/>
            <a:t>OnePass+</a:t>
          </a:r>
          <a:endParaRPr lang="en-US"/>
        </a:p>
      </dgm:t>
    </dgm:pt>
    <dgm:pt modelId="{CF7AF8C2-57D1-4C59-96D3-D288F6ABF0F5}" type="parTrans" cxnId="{3773C903-B3F9-45A9-A374-59D6EA90D709}">
      <dgm:prSet/>
      <dgm:spPr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1D68017B-75EA-48AB-84D7-AC6A441B5EDC}" type="sibTrans" cxnId="{3773C903-B3F9-45A9-A374-59D6EA90D709}">
      <dgm:prSet/>
      <dgm:spPr/>
      <dgm:t>
        <a:bodyPr/>
        <a:lstStyle/>
        <a:p>
          <a:endParaRPr lang="en-US"/>
        </a:p>
      </dgm:t>
    </dgm:pt>
    <dgm:pt modelId="{596E306C-DEE1-4DCF-ADC2-DA23452328E9}">
      <dgm:prSet/>
      <dgm:spPr>
        <a:ln>
          <a:solidFill>
            <a:srgbClr val="002060"/>
          </a:solidFill>
        </a:ln>
      </dgm:spPr>
      <dgm:t>
        <a:bodyPr/>
        <a:lstStyle/>
        <a:p>
          <a:r>
            <a:rPr lang="en-GB" b="1" i="0"/>
            <a:t>SVP+</a:t>
          </a:r>
          <a:endParaRPr lang="en-US"/>
        </a:p>
      </dgm:t>
    </dgm:pt>
    <dgm:pt modelId="{16DA18E8-997F-41FA-BB48-4B8B17EF4165}" type="parTrans" cxnId="{4E0AE5C1-3E7E-41AD-8157-4D7D979259D2}">
      <dgm:prSet/>
      <dgm:spPr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8663D8A1-4264-42B4-ADBA-80B4041DE858}" type="sibTrans" cxnId="{4E0AE5C1-3E7E-41AD-8157-4D7D979259D2}">
      <dgm:prSet/>
      <dgm:spPr/>
      <dgm:t>
        <a:bodyPr/>
        <a:lstStyle/>
        <a:p>
          <a:endParaRPr lang="en-US"/>
        </a:p>
      </dgm:t>
    </dgm:pt>
    <dgm:pt modelId="{E5E41607-3E69-4EE5-A410-B65985C79954}">
      <dgm:prSet/>
      <dgm:spPr>
        <a:ln>
          <a:solidFill>
            <a:srgbClr val="002060"/>
          </a:solidFill>
        </a:ln>
      </dgm:spPr>
      <dgm:t>
        <a:bodyPr/>
        <a:lstStyle/>
        <a:p>
          <a:r>
            <a:rPr lang="en-GB" b="1" i="0"/>
            <a:t>ESX</a:t>
          </a:r>
          <a:endParaRPr lang="en-US"/>
        </a:p>
      </dgm:t>
    </dgm:pt>
    <dgm:pt modelId="{459E6EED-837D-4D2F-9331-D475B1089F25}" type="parTrans" cxnId="{AAF5B5CC-1C3F-4536-8E77-003234A0ED3A}">
      <dgm:prSet/>
      <dgm:spPr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7C9209AE-6625-4086-9F81-3BBE07282B7A}" type="sibTrans" cxnId="{AAF5B5CC-1C3F-4536-8E77-003234A0ED3A}">
      <dgm:prSet/>
      <dgm:spPr/>
      <dgm:t>
        <a:bodyPr/>
        <a:lstStyle/>
        <a:p>
          <a:endParaRPr lang="en-US"/>
        </a:p>
      </dgm:t>
    </dgm:pt>
    <dgm:pt modelId="{D87FCBC0-E922-40E9-A8D1-BDF157CB3B42}">
      <dgm:prSet/>
      <dgm:spPr>
        <a:ln>
          <a:solidFill>
            <a:srgbClr val="0B5D2B"/>
          </a:solidFill>
        </a:ln>
      </dgm:spPr>
      <dgm:t>
        <a:bodyPr/>
        <a:lstStyle/>
        <a:p>
          <a:r>
            <a:rPr lang="en-GB" b="1" i="0"/>
            <a:t>Penalty-based Algorithm</a:t>
          </a:r>
          <a:endParaRPr lang="en-US"/>
        </a:p>
      </dgm:t>
    </dgm:pt>
    <dgm:pt modelId="{0BF10AFE-AC88-4FAC-A2F4-0A0651F2213D}" type="parTrans" cxnId="{C1FB44E9-A176-44DB-904C-047ABB5891EF}">
      <dgm:prSet/>
      <dgm:spPr/>
      <dgm:t>
        <a:bodyPr/>
        <a:lstStyle/>
        <a:p>
          <a:endParaRPr lang="en-US"/>
        </a:p>
      </dgm:t>
    </dgm:pt>
    <dgm:pt modelId="{03F1986D-56EF-40A4-9580-50149FD6FD93}" type="sibTrans" cxnId="{C1FB44E9-A176-44DB-904C-047ABB5891EF}">
      <dgm:prSet/>
      <dgm:spPr/>
      <dgm:t>
        <a:bodyPr/>
        <a:lstStyle/>
        <a:p>
          <a:endParaRPr lang="en-US"/>
        </a:p>
      </dgm:t>
    </dgm:pt>
    <dgm:pt modelId="{8CDA8E20-C63D-7B43-B19A-9AB22808D15C}" type="pres">
      <dgm:prSet presAssocID="{696AA1C8-BAC4-4859-9E20-4EE9130203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4721EE-4B58-9D4C-B09F-F5F1E804E2BD}" type="pres">
      <dgm:prSet presAssocID="{CDEB2F33-0963-4771-B8D3-27D98EDE5DB9}" presName="hierRoot1" presStyleCnt="0"/>
      <dgm:spPr/>
    </dgm:pt>
    <dgm:pt modelId="{7381EA32-9A41-2742-8880-E169D3216203}" type="pres">
      <dgm:prSet presAssocID="{CDEB2F33-0963-4771-B8D3-27D98EDE5DB9}" presName="composite" presStyleCnt="0"/>
      <dgm:spPr/>
    </dgm:pt>
    <dgm:pt modelId="{096DF625-4D04-7A4C-BE79-309685E8D93F}" type="pres">
      <dgm:prSet presAssocID="{CDEB2F33-0963-4771-B8D3-27D98EDE5DB9}" presName="background" presStyleLbl="node0" presStyleIdx="0" presStyleCnt="3"/>
      <dgm:spPr>
        <a:solidFill>
          <a:srgbClr val="0B5D2B"/>
        </a:solidFill>
      </dgm:spPr>
    </dgm:pt>
    <dgm:pt modelId="{051F02AA-86F5-6243-AFEE-7ED92210315F}" type="pres">
      <dgm:prSet presAssocID="{CDEB2F33-0963-4771-B8D3-27D98EDE5DB9}" presName="text" presStyleLbl="fgAcc0" presStyleIdx="0" presStyleCnt="3" custLinFactNeighborX="-6182" custLinFactNeighborY="-11376">
        <dgm:presLayoutVars>
          <dgm:chPref val="3"/>
        </dgm:presLayoutVars>
      </dgm:prSet>
      <dgm:spPr/>
    </dgm:pt>
    <dgm:pt modelId="{3E702A69-21FE-E14A-8A0B-F8BFB9A77D85}" type="pres">
      <dgm:prSet presAssocID="{CDEB2F33-0963-4771-B8D3-27D98EDE5DB9}" presName="hierChild2" presStyleCnt="0"/>
      <dgm:spPr/>
    </dgm:pt>
    <dgm:pt modelId="{1E23E093-A816-514B-BCC4-D6F7EBF0F247}" type="pres">
      <dgm:prSet presAssocID="{8642B3B5-188E-4778-98D9-66BD4A590302}" presName="Name10" presStyleLbl="parChTrans1D2" presStyleIdx="0" presStyleCnt="5"/>
      <dgm:spPr/>
    </dgm:pt>
    <dgm:pt modelId="{47EF4250-27E5-E241-B008-E758B1463C9F}" type="pres">
      <dgm:prSet presAssocID="{90C0DDBD-EC45-4434-9DFD-96AC4CABB5F4}" presName="hierRoot2" presStyleCnt="0"/>
      <dgm:spPr/>
    </dgm:pt>
    <dgm:pt modelId="{DC3D20D4-E675-414E-B694-BD92FB45CF29}" type="pres">
      <dgm:prSet presAssocID="{90C0DDBD-EC45-4434-9DFD-96AC4CABB5F4}" presName="composite2" presStyleCnt="0"/>
      <dgm:spPr/>
    </dgm:pt>
    <dgm:pt modelId="{BB72FECE-4BDB-D048-B929-D72B3F076216}" type="pres">
      <dgm:prSet presAssocID="{90C0DDBD-EC45-4434-9DFD-96AC4CABB5F4}" presName="background2" presStyleLbl="node2" presStyleIdx="0" presStyleCnt="5"/>
      <dgm:spPr>
        <a:solidFill>
          <a:srgbClr val="92D050"/>
        </a:solidFill>
      </dgm:spPr>
    </dgm:pt>
    <dgm:pt modelId="{592820B4-1859-BA43-BC9B-C393F06651EA}" type="pres">
      <dgm:prSet presAssocID="{90C0DDBD-EC45-4434-9DFD-96AC4CABB5F4}" presName="text2" presStyleLbl="fgAcc2" presStyleIdx="0" presStyleCnt="5">
        <dgm:presLayoutVars>
          <dgm:chPref val="3"/>
        </dgm:presLayoutVars>
      </dgm:prSet>
      <dgm:spPr/>
    </dgm:pt>
    <dgm:pt modelId="{C76402A9-4D95-D345-8591-6527B69CECF4}" type="pres">
      <dgm:prSet presAssocID="{90C0DDBD-EC45-4434-9DFD-96AC4CABB5F4}" presName="hierChild3" presStyleCnt="0"/>
      <dgm:spPr/>
    </dgm:pt>
    <dgm:pt modelId="{754A8D65-EE45-E440-8763-0047CD38FE19}" type="pres">
      <dgm:prSet presAssocID="{3E984F73-E5DF-4A60-AD7E-0CBB52334CDE}" presName="Name10" presStyleLbl="parChTrans1D2" presStyleIdx="1" presStyleCnt="5"/>
      <dgm:spPr/>
    </dgm:pt>
    <dgm:pt modelId="{444EE8F1-2017-DF43-9147-1615DBA65097}" type="pres">
      <dgm:prSet presAssocID="{672FD094-2D53-42E5-A143-E072EAFE8D23}" presName="hierRoot2" presStyleCnt="0"/>
      <dgm:spPr/>
    </dgm:pt>
    <dgm:pt modelId="{830C798C-B869-6D4C-B098-3315CDB08889}" type="pres">
      <dgm:prSet presAssocID="{672FD094-2D53-42E5-A143-E072EAFE8D23}" presName="composite2" presStyleCnt="0"/>
      <dgm:spPr/>
    </dgm:pt>
    <dgm:pt modelId="{AEE357C4-0705-7B4F-9B7F-FFDAC824B26B}" type="pres">
      <dgm:prSet presAssocID="{672FD094-2D53-42E5-A143-E072EAFE8D23}" presName="background2" presStyleLbl="node2" presStyleIdx="1" presStyleCnt="5"/>
      <dgm:spPr>
        <a:solidFill>
          <a:srgbClr val="92D050"/>
        </a:solidFill>
        <a:ln>
          <a:solidFill>
            <a:schemeClr val="bg1"/>
          </a:solidFill>
        </a:ln>
      </dgm:spPr>
    </dgm:pt>
    <dgm:pt modelId="{4A963F91-C23C-3741-BCBB-D6779BA739EE}" type="pres">
      <dgm:prSet presAssocID="{672FD094-2D53-42E5-A143-E072EAFE8D23}" presName="text2" presStyleLbl="fgAcc2" presStyleIdx="1" presStyleCnt="5" custLinFactNeighborX="-8230" custLinFactNeighborY="1071">
        <dgm:presLayoutVars>
          <dgm:chPref val="3"/>
        </dgm:presLayoutVars>
      </dgm:prSet>
      <dgm:spPr/>
    </dgm:pt>
    <dgm:pt modelId="{BA255F57-4927-BA4C-B458-0AD83F5FA0D3}" type="pres">
      <dgm:prSet presAssocID="{672FD094-2D53-42E5-A143-E072EAFE8D23}" presName="hierChild3" presStyleCnt="0"/>
      <dgm:spPr/>
    </dgm:pt>
    <dgm:pt modelId="{0AD06C34-7E02-994A-AD76-4EF6612A06C5}" type="pres">
      <dgm:prSet presAssocID="{FDC8EADF-84F0-463F-8C0D-4907A7AA8F30}" presName="hierRoot1" presStyleCnt="0"/>
      <dgm:spPr/>
    </dgm:pt>
    <dgm:pt modelId="{243AA23F-E58D-4248-B307-A44A30606F39}" type="pres">
      <dgm:prSet presAssocID="{FDC8EADF-84F0-463F-8C0D-4907A7AA8F30}" presName="composite" presStyleCnt="0"/>
      <dgm:spPr/>
    </dgm:pt>
    <dgm:pt modelId="{F610A5A3-F65B-5B48-B2DB-711E3F03774E}" type="pres">
      <dgm:prSet presAssocID="{FDC8EADF-84F0-463F-8C0D-4907A7AA8F30}" presName="background" presStyleLbl="node0" presStyleIdx="1" presStyleCnt="3"/>
      <dgm:spPr>
        <a:solidFill>
          <a:srgbClr val="0B5D2B"/>
        </a:solidFill>
      </dgm:spPr>
    </dgm:pt>
    <dgm:pt modelId="{919F703A-A021-684B-BBDC-BEC90BE4FF6A}" type="pres">
      <dgm:prSet presAssocID="{FDC8EADF-84F0-463F-8C0D-4907A7AA8F30}" presName="text" presStyleLbl="fgAcc0" presStyleIdx="1" presStyleCnt="3" custLinFactNeighborX="-21302" custLinFactNeighborY="-15460">
        <dgm:presLayoutVars>
          <dgm:chPref val="3"/>
        </dgm:presLayoutVars>
      </dgm:prSet>
      <dgm:spPr/>
    </dgm:pt>
    <dgm:pt modelId="{AFA8A6B1-7528-D249-A1FF-8BDAF8F3C832}" type="pres">
      <dgm:prSet presAssocID="{FDC8EADF-84F0-463F-8C0D-4907A7AA8F30}" presName="hierChild2" presStyleCnt="0"/>
      <dgm:spPr/>
    </dgm:pt>
    <dgm:pt modelId="{21DD9BED-AF43-5644-84B2-66C3F6D1E6ED}" type="pres">
      <dgm:prSet presAssocID="{CF7AF8C2-57D1-4C59-96D3-D288F6ABF0F5}" presName="Name10" presStyleLbl="parChTrans1D2" presStyleIdx="2" presStyleCnt="5"/>
      <dgm:spPr/>
    </dgm:pt>
    <dgm:pt modelId="{12B8AF6A-F754-7042-BA49-EEDA54659CC8}" type="pres">
      <dgm:prSet presAssocID="{9A6CA10A-1EFB-4DDE-AC37-5BD948918F28}" presName="hierRoot2" presStyleCnt="0"/>
      <dgm:spPr/>
    </dgm:pt>
    <dgm:pt modelId="{41599A39-7660-2344-93B6-94E52C95E98E}" type="pres">
      <dgm:prSet presAssocID="{9A6CA10A-1EFB-4DDE-AC37-5BD948918F28}" presName="composite2" presStyleCnt="0"/>
      <dgm:spPr/>
    </dgm:pt>
    <dgm:pt modelId="{FE205E33-AAE5-8B45-A75F-41445C71FED0}" type="pres">
      <dgm:prSet presAssocID="{9A6CA10A-1EFB-4DDE-AC37-5BD948918F28}" presName="background2" presStyleLbl="node2" presStyleIdx="2" presStyleCnt="5"/>
      <dgm:spPr>
        <a:solidFill>
          <a:srgbClr val="92D050"/>
        </a:solidFill>
      </dgm:spPr>
    </dgm:pt>
    <dgm:pt modelId="{EAC20D1B-CC94-4840-BBE5-D5337ADC4B5D}" type="pres">
      <dgm:prSet presAssocID="{9A6CA10A-1EFB-4DDE-AC37-5BD948918F28}" presName="text2" presStyleLbl="fgAcc2" presStyleIdx="2" presStyleCnt="5" custLinFactNeighborX="-13365" custLinFactNeighborY="1071">
        <dgm:presLayoutVars>
          <dgm:chPref val="3"/>
        </dgm:presLayoutVars>
      </dgm:prSet>
      <dgm:spPr/>
    </dgm:pt>
    <dgm:pt modelId="{923A68C6-C02C-A641-8776-8F9EFFE2E534}" type="pres">
      <dgm:prSet presAssocID="{9A6CA10A-1EFB-4DDE-AC37-5BD948918F28}" presName="hierChild3" presStyleCnt="0"/>
      <dgm:spPr/>
    </dgm:pt>
    <dgm:pt modelId="{F59579B1-4A66-E240-8AFC-C964AB70EA83}" type="pres">
      <dgm:prSet presAssocID="{16DA18E8-997F-41FA-BB48-4B8B17EF4165}" presName="Name10" presStyleLbl="parChTrans1D2" presStyleIdx="3" presStyleCnt="5"/>
      <dgm:spPr/>
    </dgm:pt>
    <dgm:pt modelId="{10B69070-62EB-6946-A16F-9C20FE63EB92}" type="pres">
      <dgm:prSet presAssocID="{596E306C-DEE1-4DCF-ADC2-DA23452328E9}" presName="hierRoot2" presStyleCnt="0"/>
      <dgm:spPr/>
    </dgm:pt>
    <dgm:pt modelId="{29D6D2FD-8B4F-DA4B-B7CA-578FF18B3659}" type="pres">
      <dgm:prSet presAssocID="{596E306C-DEE1-4DCF-ADC2-DA23452328E9}" presName="composite2" presStyleCnt="0"/>
      <dgm:spPr/>
    </dgm:pt>
    <dgm:pt modelId="{ED9FA535-C8FB-AA46-ABBB-454AD2619844}" type="pres">
      <dgm:prSet presAssocID="{596E306C-DEE1-4DCF-ADC2-DA23452328E9}" presName="background2" presStyleLbl="node2" presStyleIdx="3" presStyleCnt="5"/>
      <dgm:spPr>
        <a:solidFill>
          <a:srgbClr val="92D050"/>
        </a:solidFill>
      </dgm:spPr>
    </dgm:pt>
    <dgm:pt modelId="{CD59E6AB-95A0-A745-9CBB-647FDE21CCB1}" type="pres">
      <dgm:prSet presAssocID="{596E306C-DEE1-4DCF-ADC2-DA23452328E9}" presName="text2" presStyleLbl="fgAcc2" presStyleIdx="3" presStyleCnt="5" custLinFactNeighborX="-21002" custLinFactNeighborY="1071">
        <dgm:presLayoutVars>
          <dgm:chPref val="3"/>
        </dgm:presLayoutVars>
      </dgm:prSet>
      <dgm:spPr/>
    </dgm:pt>
    <dgm:pt modelId="{9B521B14-708D-1646-966A-7A2B4AC4C53B}" type="pres">
      <dgm:prSet presAssocID="{596E306C-DEE1-4DCF-ADC2-DA23452328E9}" presName="hierChild3" presStyleCnt="0"/>
      <dgm:spPr/>
    </dgm:pt>
    <dgm:pt modelId="{CC193DCC-761F-0D4C-BACF-7EE4E0D8D662}" type="pres">
      <dgm:prSet presAssocID="{459E6EED-837D-4D2F-9331-D475B1089F25}" presName="Name10" presStyleLbl="parChTrans1D2" presStyleIdx="4" presStyleCnt="5"/>
      <dgm:spPr/>
    </dgm:pt>
    <dgm:pt modelId="{BCB0917C-D4E0-464D-B144-65E16B39FEE1}" type="pres">
      <dgm:prSet presAssocID="{E5E41607-3E69-4EE5-A410-B65985C79954}" presName="hierRoot2" presStyleCnt="0"/>
      <dgm:spPr/>
    </dgm:pt>
    <dgm:pt modelId="{482E2085-4C98-494F-B648-C6C52370EEDF}" type="pres">
      <dgm:prSet presAssocID="{E5E41607-3E69-4EE5-A410-B65985C79954}" presName="composite2" presStyleCnt="0"/>
      <dgm:spPr/>
    </dgm:pt>
    <dgm:pt modelId="{C185C718-A1CE-E34F-B9B8-41704C70C13C}" type="pres">
      <dgm:prSet presAssocID="{E5E41607-3E69-4EE5-A410-B65985C79954}" presName="background2" presStyleLbl="node2" presStyleIdx="4" presStyleCnt="5"/>
      <dgm:spPr>
        <a:solidFill>
          <a:srgbClr val="92D050"/>
        </a:solidFill>
      </dgm:spPr>
    </dgm:pt>
    <dgm:pt modelId="{8BBBAF67-C8C5-8A4B-8AAF-B06011ABB4FE}" type="pres">
      <dgm:prSet presAssocID="{E5E41607-3E69-4EE5-A410-B65985C79954}" presName="text2" presStyleLbl="fgAcc2" presStyleIdx="4" presStyleCnt="5" custLinFactNeighborX="-30353" custLinFactNeighborY="3538">
        <dgm:presLayoutVars>
          <dgm:chPref val="3"/>
        </dgm:presLayoutVars>
      </dgm:prSet>
      <dgm:spPr/>
    </dgm:pt>
    <dgm:pt modelId="{75A3D964-5B16-0146-89A5-7FF9F2EF1BB4}" type="pres">
      <dgm:prSet presAssocID="{E5E41607-3E69-4EE5-A410-B65985C79954}" presName="hierChild3" presStyleCnt="0"/>
      <dgm:spPr/>
    </dgm:pt>
    <dgm:pt modelId="{827CDD19-5A01-5D48-B7FA-56384FBB8A00}" type="pres">
      <dgm:prSet presAssocID="{D87FCBC0-E922-40E9-A8D1-BDF157CB3B42}" presName="hierRoot1" presStyleCnt="0"/>
      <dgm:spPr/>
    </dgm:pt>
    <dgm:pt modelId="{29290F9E-64BC-7C44-9467-D76BB95E05D4}" type="pres">
      <dgm:prSet presAssocID="{D87FCBC0-E922-40E9-A8D1-BDF157CB3B42}" presName="composite" presStyleCnt="0"/>
      <dgm:spPr/>
    </dgm:pt>
    <dgm:pt modelId="{FFCCC16C-4552-114C-A51C-1F1CDB0E0698}" type="pres">
      <dgm:prSet presAssocID="{D87FCBC0-E922-40E9-A8D1-BDF157CB3B42}" presName="background" presStyleLbl="node0" presStyleIdx="2" presStyleCnt="3"/>
      <dgm:spPr>
        <a:solidFill>
          <a:srgbClr val="0B5D2B"/>
        </a:solidFill>
        <a:ln>
          <a:solidFill>
            <a:schemeClr val="bg1"/>
          </a:solidFill>
        </a:ln>
      </dgm:spPr>
    </dgm:pt>
    <dgm:pt modelId="{48E4DA07-E587-9445-909A-FF26FFAD2440}" type="pres">
      <dgm:prSet presAssocID="{D87FCBC0-E922-40E9-A8D1-BDF157CB3B42}" presName="text" presStyleLbl="fgAcc0" presStyleIdx="2" presStyleCnt="3" custLinFactNeighborX="1560" custLinFactNeighborY="-15867">
        <dgm:presLayoutVars>
          <dgm:chPref val="3"/>
        </dgm:presLayoutVars>
      </dgm:prSet>
      <dgm:spPr/>
    </dgm:pt>
    <dgm:pt modelId="{AF52D9FA-C6E4-E646-96A1-BB1316323FB0}" type="pres">
      <dgm:prSet presAssocID="{D87FCBC0-E922-40E9-A8D1-BDF157CB3B42}" presName="hierChild2" presStyleCnt="0"/>
      <dgm:spPr/>
    </dgm:pt>
  </dgm:ptLst>
  <dgm:cxnLst>
    <dgm:cxn modelId="{3EAF1900-5963-A14F-959B-326C571BF783}" type="presOf" srcId="{E5E41607-3E69-4EE5-A410-B65985C79954}" destId="{8BBBAF67-C8C5-8A4B-8AAF-B06011ABB4FE}" srcOrd="0" destOrd="0" presId="urn:microsoft.com/office/officeart/2005/8/layout/hierarchy1"/>
    <dgm:cxn modelId="{3773C903-B3F9-45A9-A374-59D6EA90D709}" srcId="{FDC8EADF-84F0-463F-8C0D-4907A7AA8F30}" destId="{9A6CA10A-1EFB-4DDE-AC37-5BD948918F28}" srcOrd="0" destOrd="0" parTransId="{CF7AF8C2-57D1-4C59-96D3-D288F6ABF0F5}" sibTransId="{1D68017B-75EA-48AB-84D7-AC6A441B5EDC}"/>
    <dgm:cxn modelId="{8B21470A-C37D-4B4A-A87C-ACCBE57D59CD}" srcId="{CDEB2F33-0963-4771-B8D3-27D98EDE5DB9}" destId="{90C0DDBD-EC45-4434-9DFD-96AC4CABB5F4}" srcOrd="0" destOrd="0" parTransId="{8642B3B5-188E-4778-98D9-66BD4A590302}" sibTransId="{787E5028-9D50-4E8D-8990-8B208B545FA3}"/>
    <dgm:cxn modelId="{F53E2A0F-DF1E-B145-9FAE-665DE4E6E452}" type="presOf" srcId="{CF7AF8C2-57D1-4C59-96D3-D288F6ABF0F5}" destId="{21DD9BED-AF43-5644-84B2-66C3F6D1E6ED}" srcOrd="0" destOrd="0" presId="urn:microsoft.com/office/officeart/2005/8/layout/hierarchy1"/>
    <dgm:cxn modelId="{88618114-E6A2-4AC8-8E10-84C4CC60340B}" srcId="{696AA1C8-BAC4-4859-9E20-4EE9130203D1}" destId="{FDC8EADF-84F0-463F-8C0D-4907A7AA8F30}" srcOrd="1" destOrd="0" parTransId="{FB7A4841-A45F-42A9-A451-064200819A7F}" sibTransId="{EE0979E3-D172-4816-8D01-6F9B14050705}"/>
    <dgm:cxn modelId="{2F2E043B-A983-1C4A-9187-85DE5B6E5AFA}" type="presOf" srcId="{D87FCBC0-E922-40E9-A8D1-BDF157CB3B42}" destId="{48E4DA07-E587-9445-909A-FF26FFAD2440}" srcOrd="0" destOrd="0" presId="urn:microsoft.com/office/officeart/2005/8/layout/hierarchy1"/>
    <dgm:cxn modelId="{CD9A453C-A7DA-7847-BD32-ECA4752F18BE}" type="presOf" srcId="{CDEB2F33-0963-4771-B8D3-27D98EDE5DB9}" destId="{051F02AA-86F5-6243-AFEE-7ED92210315F}" srcOrd="0" destOrd="0" presId="urn:microsoft.com/office/officeart/2005/8/layout/hierarchy1"/>
    <dgm:cxn modelId="{B374AD40-ECA7-004D-AD0E-D4C909411BB3}" type="presOf" srcId="{696AA1C8-BAC4-4859-9E20-4EE9130203D1}" destId="{8CDA8E20-C63D-7B43-B19A-9AB22808D15C}" srcOrd="0" destOrd="0" presId="urn:microsoft.com/office/officeart/2005/8/layout/hierarchy1"/>
    <dgm:cxn modelId="{6486DC4E-70B9-BD41-99BF-26C5A5B59DA7}" type="presOf" srcId="{90C0DDBD-EC45-4434-9DFD-96AC4CABB5F4}" destId="{592820B4-1859-BA43-BC9B-C393F06651EA}" srcOrd="0" destOrd="0" presId="urn:microsoft.com/office/officeart/2005/8/layout/hierarchy1"/>
    <dgm:cxn modelId="{AB68DD50-2775-1642-B084-815CE3FF4803}" type="presOf" srcId="{596E306C-DEE1-4DCF-ADC2-DA23452328E9}" destId="{CD59E6AB-95A0-A745-9CBB-647FDE21CCB1}" srcOrd="0" destOrd="0" presId="urn:microsoft.com/office/officeart/2005/8/layout/hierarchy1"/>
    <dgm:cxn modelId="{27CEEB52-42FA-49AE-B15B-2987CB5B5C3F}" srcId="{696AA1C8-BAC4-4859-9E20-4EE9130203D1}" destId="{CDEB2F33-0963-4771-B8D3-27D98EDE5DB9}" srcOrd="0" destOrd="0" parTransId="{747066C8-033B-49C0-A712-AEDA4AAE41C0}" sibTransId="{8E7D6C7E-E548-457E-A5A1-0F93185CA3D8}"/>
    <dgm:cxn modelId="{40860A6D-AE98-E644-BA8A-65D3BF8D04E8}" type="presOf" srcId="{FDC8EADF-84F0-463F-8C0D-4907A7AA8F30}" destId="{919F703A-A021-684B-BBDC-BEC90BE4FF6A}" srcOrd="0" destOrd="0" presId="urn:microsoft.com/office/officeart/2005/8/layout/hierarchy1"/>
    <dgm:cxn modelId="{60A48770-3B63-4976-A816-E65EB0B0A612}" srcId="{CDEB2F33-0963-4771-B8D3-27D98EDE5DB9}" destId="{672FD094-2D53-42E5-A143-E072EAFE8D23}" srcOrd="1" destOrd="0" parTransId="{3E984F73-E5DF-4A60-AD7E-0CBB52334CDE}" sibTransId="{5ACDEBF7-F31D-4010-A2F4-710BB66B53FA}"/>
    <dgm:cxn modelId="{33D2A6A3-4009-D549-9A16-231177C197D3}" type="presOf" srcId="{8642B3B5-188E-4778-98D9-66BD4A590302}" destId="{1E23E093-A816-514B-BCC4-D6F7EBF0F247}" srcOrd="0" destOrd="0" presId="urn:microsoft.com/office/officeart/2005/8/layout/hierarchy1"/>
    <dgm:cxn modelId="{D43FE6B4-F5F2-5C46-98AD-7C22B11BD511}" type="presOf" srcId="{16DA18E8-997F-41FA-BB48-4B8B17EF4165}" destId="{F59579B1-4A66-E240-8AFC-C964AB70EA83}" srcOrd="0" destOrd="0" presId="urn:microsoft.com/office/officeart/2005/8/layout/hierarchy1"/>
    <dgm:cxn modelId="{0CFBB0B9-B436-2544-873C-677AB0777759}" type="presOf" srcId="{672FD094-2D53-42E5-A143-E072EAFE8D23}" destId="{4A963F91-C23C-3741-BCBB-D6779BA739EE}" srcOrd="0" destOrd="0" presId="urn:microsoft.com/office/officeart/2005/8/layout/hierarchy1"/>
    <dgm:cxn modelId="{4E0AE5C1-3E7E-41AD-8157-4D7D979259D2}" srcId="{FDC8EADF-84F0-463F-8C0D-4907A7AA8F30}" destId="{596E306C-DEE1-4DCF-ADC2-DA23452328E9}" srcOrd="1" destOrd="0" parTransId="{16DA18E8-997F-41FA-BB48-4B8B17EF4165}" sibTransId="{8663D8A1-4264-42B4-ADBA-80B4041DE858}"/>
    <dgm:cxn modelId="{1360C0CB-1F49-F041-A05C-0BB20A365050}" type="presOf" srcId="{9A6CA10A-1EFB-4DDE-AC37-5BD948918F28}" destId="{EAC20D1B-CC94-4840-BBE5-D5337ADC4B5D}" srcOrd="0" destOrd="0" presId="urn:microsoft.com/office/officeart/2005/8/layout/hierarchy1"/>
    <dgm:cxn modelId="{AAF5B5CC-1C3F-4536-8E77-003234A0ED3A}" srcId="{FDC8EADF-84F0-463F-8C0D-4907A7AA8F30}" destId="{E5E41607-3E69-4EE5-A410-B65985C79954}" srcOrd="2" destOrd="0" parTransId="{459E6EED-837D-4D2F-9331-D475B1089F25}" sibTransId="{7C9209AE-6625-4086-9F81-3BBE07282B7A}"/>
    <dgm:cxn modelId="{C1FB44E9-A176-44DB-904C-047ABB5891EF}" srcId="{696AA1C8-BAC4-4859-9E20-4EE9130203D1}" destId="{D87FCBC0-E922-40E9-A8D1-BDF157CB3B42}" srcOrd="2" destOrd="0" parTransId="{0BF10AFE-AC88-4FAC-A2F4-0A0651F2213D}" sibTransId="{03F1986D-56EF-40A4-9580-50149FD6FD93}"/>
    <dgm:cxn modelId="{4CFE65EF-2B2B-0641-B94F-E158881D44A8}" type="presOf" srcId="{3E984F73-E5DF-4A60-AD7E-0CBB52334CDE}" destId="{754A8D65-EE45-E440-8763-0047CD38FE19}" srcOrd="0" destOrd="0" presId="urn:microsoft.com/office/officeart/2005/8/layout/hierarchy1"/>
    <dgm:cxn modelId="{0545DCFC-A3A4-FB4A-ADBE-14BE8F3A9AFB}" type="presOf" srcId="{459E6EED-837D-4D2F-9331-D475B1089F25}" destId="{CC193DCC-761F-0D4C-BACF-7EE4E0D8D662}" srcOrd="0" destOrd="0" presId="urn:microsoft.com/office/officeart/2005/8/layout/hierarchy1"/>
    <dgm:cxn modelId="{F8460F4B-DDF1-5C41-B2F7-D22CFE1A68DF}" type="presParOf" srcId="{8CDA8E20-C63D-7B43-B19A-9AB22808D15C}" destId="{9E4721EE-4B58-9D4C-B09F-F5F1E804E2BD}" srcOrd="0" destOrd="0" presId="urn:microsoft.com/office/officeart/2005/8/layout/hierarchy1"/>
    <dgm:cxn modelId="{11ED7CD4-F171-0240-B7E4-3D01381822CC}" type="presParOf" srcId="{9E4721EE-4B58-9D4C-B09F-F5F1E804E2BD}" destId="{7381EA32-9A41-2742-8880-E169D3216203}" srcOrd="0" destOrd="0" presId="urn:microsoft.com/office/officeart/2005/8/layout/hierarchy1"/>
    <dgm:cxn modelId="{B6645F99-4C9D-694F-A544-819112E9B9A5}" type="presParOf" srcId="{7381EA32-9A41-2742-8880-E169D3216203}" destId="{096DF625-4D04-7A4C-BE79-309685E8D93F}" srcOrd="0" destOrd="0" presId="urn:microsoft.com/office/officeart/2005/8/layout/hierarchy1"/>
    <dgm:cxn modelId="{859EE2D1-3159-E741-8F11-A3FC6E71DB26}" type="presParOf" srcId="{7381EA32-9A41-2742-8880-E169D3216203}" destId="{051F02AA-86F5-6243-AFEE-7ED92210315F}" srcOrd="1" destOrd="0" presId="urn:microsoft.com/office/officeart/2005/8/layout/hierarchy1"/>
    <dgm:cxn modelId="{7B0F7597-A7A4-C24F-B56D-B9011960964C}" type="presParOf" srcId="{9E4721EE-4B58-9D4C-B09F-F5F1E804E2BD}" destId="{3E702A69-21FE-E14A-8A0B-F8BFB9A77D85}" srcOrd="1" destOrd="0" presId="urn:microsoft.com/office/officeart/2005/8/layout/hierarchy1"/>
    <dgm:cxn modelId="{02804B0E-2328-664F-A708-A0161393A775}" type="presParOf" srcId="{3E702A69-21FE-E14A-8A0B-F8BFB9A77D85}" destId="{1E23E093-A816-514B-BCC4-D6F7EBF0F247}" srcOrd="0" destOrd="0" presId="urn:microsoft.com/office/officeart/2005/8/layout/hierarchy1"/>
    <dgm:cxn modelId="{2234F7D6-5AEC-4E4C-84A8-3F7CD77667FF}" type="presParOf" srcId="{3E702A69-21FE-E14A-8A0B-F8BFB9A77D85}" destId="{47EF4250-27E5-E241-B008-E758B1463C9F}" srcOrd="1" destOrd="0" presId="urn:microsoft.com/office/officeart/2005/8/layout/hierarchy1"/>
    <dgm:cxn modelId="{7C22B52B-2439-A74F-B2CD-6E50633E1B5F}" type="presParOf" srcId="{47EF4250-27E5-E241-B008-E758B1463C9F}" destId="{DC3D20D4-E675-414E-B694-BD92FB45CF29}" srcOrd="0" destOrd="0" presId="urn:microsoft.com/office/officeart/2005/8/layout/hierarchy1"/>
    <dgm:cxn modelId="{501C1971-F1AE-5046-B0DD-C96C3B1FFC7E}" type="presParOf" srcId="{DC3D20D4-E675-414E-B694-BD92FB45CF29}" destId="{BB72FECE-4BDB-D048-B929-D72B3F076216}" srcOrd="0" destOrd="0" presId="urn:microsoft.com/office/officeart/2005/8/layout/hierarchy1"/>
    <dgm:cxn modelId="{D819CAF9-E477-7E4B-8C71-0889006B6B84}" type="presParOf" srcId="{DC3D20D4-E675-414E-B694-BD92FB45CF29}" destId="{592820B4-1859-BA43-BC9B-C393F06651EA}" srcOrd="1" destOrd="0" presId="urn:microsoft.com/office/officeart/2005/8/layout/hierarchy1"/>
    <dgm:cxn modelId="{410E3F79-82C2-5349-A5C4-02F70278E37E}" type="presParOf" srcId="{47EF4250-27E5-E241-B008-E758B1463C9F}" destId="{C76402A9-4D95-D345-8591-6527B69CECF4}" srcOrd="1" destOrd="0" presId="urn:microsoft.com/office/officeart/2005/8/layout/hierarchy1"/>
    <dgm:cxn modelId="{025D17CE-D039-7449-B654-3D69FB870CFC}" type="presParOf" srcId="{3E702A69-21FE-E14A-8A0B-F8BFB9A77D85}" destId="{754A8D65-EE45-E440-8763-0047CD38FE19}" srcOrd="2" destOrd="0" presId="urn:microsoft.com/office/officeart/2005/8/layout/hierarchy1"/>
    <dgm:cxn modelId="{B4679DF2-985B-4748-990E-43A897F5D094}" type="presParOf" srcId="{3E702A69-21FE-E14A-8A0B-F8BFB9A77D85}" destId="{444EE8F1-2017-DF43-9147-1615DBA65097}" srcOrd="3" destOrd="0" presId="urn:microsoft.com/office/officeart/2005/8/layout/hierarchy1"/>
    <dgm:cxn modelId="{3309A4FF-FF72-7B40-8CA2-CAB2C484C192}" type="presParOf" srcId="{444EE8F1-2017-DF43-9147-1615DBA65097}" destId="{830C798C-B869-6D4C-B098-3315CDB08889}" srcOrd="0" destOrd="0" presId="urn:microsoft.com/office/officeart/2005/8/layout/hierarchy1"/>
    <dgm:cxn modelId="{A93B1129-5838-A44C-982E-7E86501F5E88}" type="presParOf" srcId="{830C798C-B869-6D4C-B098-3315CDB08889}" destId="{AEE357C4-0705-7B4F-9B7F-FFDAC824B26B}" srcOrd="0" destOrd="0" presId="urn:microsoft.com/office/officeart/2005/8/layout/hierarchy1"/>
    <dgm:cxn modelId="{F1BCE21A-D2C3-2141-ABA5-A0C8BE0F3169}" type="presParOf" srcId="{830C798C-B869-6D4C-B098-3315CDB08889}" destId="{4A963F91-C23C-3741-BCBB-D6779BA739EE}" srcOrd="1" destOrd="0" presId="urn:microsoft.com/office/officeart/2005/8/layout/hierarchy1"/>
    <dgm:cxn modelId="{BB128462-EBD3-5944-AD19-B360AA514226}" type="presParOf" srcId="{444EE8F1-2017-DF43-9147-1615DBA65097}" destId="{BA255F57-4927-BA4C-B458-0AD83F5FA0D3}" srcOrd="1" destOrd="0" presId="urn:microsoft.com/office/officeart/2005/8/layout/hierarchy1"/>
    <dgm:cxn modelId="{16DC95ED-AA61-164D-8A9D-B8D19E423DA7}" type="presParOf" srcId="{8CDA8E20-C63D-7B43-B19A-9AB22808D15C}" destId="{0AD06C34-7E02-994A-AD76-4EF6612A06C5}" srcOrd="1" destOrd="0" presId="urn:microsoft.com/office/officeart/2005/8/layout/hierarchy1"/>
    <dgm:cxn modelId="{103D6076-E5FF-5C45-98EA-92F6D9A49B59}" type="presParOf" srcId="{0AD06C34-7E02-994A-AD76-4EF6612A06C5}" destId="{243AA23F-E58D-4248-B307-A44A30606F39}" srcOrd="0" destOrd="0" presId="urn:microsoft.com/office/officeart/2005/8/layout/hierarchy1"/>
    <dgm:cxn modelId="{47B843B9-47C2-DA4E-9620-49EDE05F135F}" type="presParOf" srcId="{243AA23F-E58D-4248-B307-A44A30606F39}" destId="{F610A5A3-F65B-5B48-B2DB-711E3F03774E}" srcOrd="0" destOrd="0" presId="urn:microsoft.com/office/officeart/2005/8/layout/hierarchy1"/>
    <dgm:cxn modelId="{816D605B-FD49-A245-B93F-4883A0FBE135}" type="presParOf" srcId="{243AA23F-E58D-4248-B307-A44A30606F39}" destId="{919F703A-A021-684B-BBDC-BEC90BE4FF6A}" srcOrd="1" destOrd="0" presId="urn:microsoft.com/office/officeart/2005/8/layout/hierarchy1"/>
    <dgm:cxn modelId="{E56C4079-FE57-3D47-953F-05AF256C85E8}" type="presParOf" srcId="{0AD06C34-7E02-994A-AD76-4EF6612A06C5}" destId="{AFA8A6B1-7528-D249-A1FF-8BDAF8F3C832}" srcOrd="1" destOrd="0" presId="urn:microsoft.com/office/officeart/2005/8/layout/hierarchy1"/>
    <dgm:cxn modelId="{03B7AD68-242C-F648-A1ED-C161F7BF57EA}" type="presParOf" srcId="{AFA8A6B1-7528-D249-A1FF-8BDAF8F3C832}" destId="{21DD9BED-AF43-5644-84B2-66C3F6D1E6ED}" srcOrd="0" destOrd="0" presId="urn:microsoft.com/office/officeart/2005/8/layout/hierarchy1"/>
    <dgm:cxn modelId="{7AF01052-3192-C14D-8ED5-C48915F25227}" type="presParOf" srcId="{AFA8A6B1-7528-D249-A1FF-8BDAF8F3C832}" destId="{12B8AF6A-F754-7042-BA49-EEDA54659CC8}" srcOrd="1" destOrd="0" presId="urn:microsoft.com/office/officeart/2005/8/layout/hierarchy1"/>
    <dgm:cxn modelId="{A8E926ED-4232-3148-A4C9-88ED3C6B4BCF}" type="presParOf" srcId="{12B8AF6A-F754-7042-BA49-EEDA54659CC8}" destId="{41599A39-7660-2344-93B6-94E52C95E98E}" srcOrd="0" destOrd="0" presId="urn:microsoft.com/office/officeart/2005/8/layout/hierarchy1"/>
    <dgm:cxn modelId="{4B9D1B95-F35C-C649-89A8-5D4D7ADF8250}" type="presParOf" srcId="{41599A39-7660-2344-93B6-94E52C95E98E}" destId="{FE205E33-AAE5-8B45-A75F-41445C71FED0}" srcOrd="0" destOrd="0" presId="urn:microsoft.com/office/officeart/2005/8/layout/hierarchy1"/>
    <dgm:cxn modelId="{1383E3A4-F51E-0942-964F-4FDC5C19854E}" type="presParOf" srcId="{41599A39-7660-2344-93B6-94E52C95E98E}" destId="{EAC20D1B-CC94-4840-BBE5-D5337ADC4B5D}" srcOrd="1" destOrd="0" presId="urn:microsoft.com/office/officeart/2005/8/layout/hierarchy1"/>
    <dgm:cxn modelId="{FEE772E4-A5E8-044A-B1FC-675AF0F30EC5}" type="presParOf" srcId="{12B8AF6A-F754-7042-BA49-EEDA54659CC8}" destId="{923A68C6-C02C-A641-8776-8F9EFFE2E534}" srcOrd="1" destOrd="0" presId="urn:microsoft.com/office/officeart/2005/8/layout/hierarchy1"/>
    <dgm:cxn modelId="{41AC51B3-F544-E54E-BF1B-86B1EC446E7C}" type="presParOf" srcId="{AFA8A6B1-7528-D249-A1FF-8BDAF8F3C832}" destId="{F59579B1-4A66-E240-8AFC-C964AB70EA83}" srcOrd="2" destOrd="0" presId="urn:microsoft.com/office/officeart/2005/8/layout/hierarchy1"/>
    <dgm:cxn modelId="{29BDBC9D-48D6-5442-906D-5B74BCDD6B31}" type="presParOf" srcId="{AFA8A6B1-7528-D249-A1FF-8BDAF8F3C832}" destId="{10B69070-62EB-6946-A16F-9C20FE63EB92}" srcOrd="3" destOrd="0" presId="urn:microsoft.com/office/officeart/2005/8/layout/hierarchy1"/>
    <dgm:cxn modelId="{2F6D2393-FD16-AE4E-B9C6-7864261EC654}" type="presParOf" srcId="{10B69070-62EB-6946-A16F-9C20FE63EB92}" destId="{29D6D2FD-8B4F-DA4B-B7CA-578FF18B3659}" srcOrd="0" destOrd="0" presId="urn:microsoft.com/office/officeart/2005/8/layout/hierarchy1"/>
    <dgm:cxn modelId="{791FD9D9-37B6-744F-915C-9A4D2C044F8E}" type="presParOf" srcId="{29D6D2FD-8B4F-DA4B-B7CA-578FF18B3659}" destId="{ED9FA535-C8FB-AA46-ABBB-454AD2619844}" srcOrd="0" destOrd="0" presId="urn:microsoft.com/office/officeart/2005/8/layout/hierarchy1"/>
    <dgm:cxn modelId="{A4A30381-75C7-8F49-A31E-1A29099C6D8E}" type="presParOf" srcId="{29D6D2FD-8B4F-DA4B-B7CA-578FF18B3659}" destId="{CD59E6AB-95A0-A745-9CBB-647FDE21CCB1}" srcOrd="1" destOrd="0" presId="urn:microsoft.com/office/officeart/2005/8/layout/hierarchy1"/>
    <dgm:cxn modelId="{CB7C61B2-175A-3149-9C11-96991B05F6DA}" type="presParOf" srcId="{10B69070-62EB-6946-A16F-9C20FE63EB92}" destId="{9B521B14-708D-1646-966A-7A2B4AC4C53B}" srcOrd="1" destOrd="0" presId="urn:microsoft.com/office/officeart/2005/8/layout/hierarchy1"/>
    <dgm:cxn modelId="{F83C36B3-946F-964F-8426-8F3BCEDA3B91}" type="presParOf" srcId="{AFA8A6B1-7528-D249-A1FF-8BDAF8F3C832}" destId="{CC193DCC-761F-0D4C-BACF-7EE4E0D8D662}" srcOrd="4" destOrd="0" presId="urn:microsoft.com/office/officeart/2005/8/layout/hierarchy1"/>
    <dgm:cxn modelId="{E9EE31DF-255C-3249-84EC-40FB4CDE8DED}" type="presParOf" srcId="{AFA8A6B1-7528-D249-A1FF-8BDAF8F3C832}" destId="{BCB0917C-D4E0-464D-B144-65E16B39FEE1}" srcOrd="5" destOrd="0" presId="urn:microsoft.com/office/officeart/2005/8/layout/hierarchy1"/>
    <dgm:cxn modelId="{3E7EEC9E-6222-6B47-B00C-FCAE525E7C2B}" type="presParOf" srcId="{BCB0917C-D4E0-464D-B144-65E16B39FEE1}" destId="{482E2085-4C98-494F-B648-C6C52370EEDF}" srcOrd="0" destOrd="0" presId="urn:microsoft.com/office/officeart/2005/8/layout/hierarchy1"/>
    <dgm:cxn modelId="{EBBC18EB-136C-DD43-93E9-200D4508E8AC}" type="presParOf" srcId="{482E2085-4C98-494F-B648-C6C52370EEDF}" destId="{C185C718-A1CE-E34F-B9B8-41704C70C13C}" srcOrd="0" destOrd="0" presId="urn:microsoft.com/office/officeart/2005/8/layout/hierarchy1"/>
    <dgm:cxn modelId="{83F0094A-008E-0C44-8108-1A7095BB98DC}" type="presParOf" srcId="{482E2085-4C98-494F-B648-C6C52370EEDF}" destId="{8BBBAF67-C8C5-8A4B-8AAF-B06011ABB4FE}" srcOrd="1" destOrd="0" presId="urn:microsoft.com/office/officeart/2005/8/layout/hierarchy1"/>
    <dgm:cxn modelId="{A51B9255-B5E4-514D-8B98-CF256A9A999D}" type="presParOf" srcId="{BCB0917C-D4E0-464D-B144-65E16B39FEE1}" destId="{75A3D964-5B16-0146-89A5-7FF9F2EF1BB4}" srcOrd="1" destOrd="0" presId="urn:microsoft.com/office/officeart/2005/8/layout/hierarchy1"/>
    <dgm:cxn modelId="{1DE15C94-05C2-6742-BE61-B2AE4810E09F}" type="presParOf" srcId="{8CDA8E20-C63D-7B43-B19A-9AB22808D15C}" destId="{827CDD19-5A01-5D48-B7FA-56384FBB8A00}" srcOrd="2" destOrd="0" presId="urn:microsoft.com/office/officeart/2005/8/layout/hierarchy1"/>
    <dgm:cxn modelId="{1EE79001-AB99-6D40-AA33-3D0CB9DCFD25}" type="presParOf" srcId="{827CDD19-5A01-5D48-B7FA-56384FBB8A00}" destId="{29290F9E-64BC-7C44-9467-D76BB95E05D4}" srcOrd="0" destOrd="0" presId="urn:microsoft.com/office/officeart/2005/8/layout/hierarchy1"/>
    <dgm:cxn modelId="{973A778A-03C3-6543-8702-15879DF09D8A}" type="presParOf" srcId="{29290F9E-64BC-7C44-9467-D76BB95E05D4}" destId="{FFCCC16C-4552-114C-A51C-1F1CDB0E0698}" srcOrd="0" destOrd="0" presId="urn:microsoft.com/office/officeart/2005/8/layout/hierarchy1"/>
    <dgm:cxn modelId="{403589AB-EF41-3E42-88F3-01690C534E2A}" type="presParOf" srcId="{29290F9E-64BC-7C44-9467-D76BB95E05D4}" destId="{48E4DA07-E587-9445-909A-FF26FFAD2440}" srcOrd="1" destOrd="0" presId="urn:microsoft.com/office/officeart/2005/8/layout/hierarchy1"/>
    <dgm:cxn modelId="{7F25142A-E83D-8843-B406-D80A28CC9C21}" type="presParOf" srcId="{827CDD19-5A01-5D48-B7FA-56384FBB8A00}" destId="{AF52D9FA-C6E4-E646-96A1-BB1316323FB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571D2-2922-C84F-9230-991207C719F1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09DE8C2-8193-4244-9116-E92685216D80}">
      <dgm:prSet phldrT="[Text]" custT="1"/>
      <dgm:spPr>
        <a:solidFill>
          <a:srgbClr val="0B5D2B"/>
        </a:solidFill>
      </dgm:spPr>
      <dgm:t>
        <a:bodyPr/>
        <a:lstStyle/>
        <a:p>
          <a:r>
            <a:rPr lang="en-GB" sz="2000" err="1"/>
            <a:t>qualità</a:t>
          </a:r>
          <a:endParaRPr lang="en-GB" sz="4400"/>
        </a:p>
      </dgm:t>
    </dgm:pt>
    <dgm:pt modelId="{AE0E940E-77D0-3644-9B82-A5F41A47B488}" type="parTrans" cxnId="{0FC1DECF-A92E-2E4B-B4E7-78122FD834A5}">
      <dgm:prSet/>
      <dgm:spPr/>
      <dgm:t>
        <a:bodyPr/>
        <a:lstStyle/>
        <a:p>
          <a:endParaRPr lang="en-GB"/>
        </a:p>
      </dgm:t>
    </dgm:pt>
    <dgm:pt modelId="{568446D8-ADD1-8A4E-8274-FD99B38EBED6}" type="sibTrans" cxnId="{0FC1DECF-A92E-2E4B-B4E7-78122FD834A5}">
      <dgm:prSet/>
      <dgm:spPr/>
      <dgm:t>
        <a:bodyPr/>
        <a:lstStyle/>
        <a:p>
          <a:endParaRPr lang="en-GB"/>
        </a:p>
      </dgm:t>
    </dgm:pt>
    <dgm:pt modelId="{00AE9A7F-2533-AE4C-B010-1EAA7531CED6}">
      <dgm:prSet phldrT="[Text]" custT="1"/>
      <dgm:spPr>
        <a:solidFill>
          <a:srgbClr val="0B5D2B"/>
        </a:solidFill>
      </dgm:spPr>
      <dgm:t>
        <a:bodyPr/>
        <a:lstStyle/>
        <a:p>
          <a:r>
            <a:rPr lang="en-GB" sz="2000" b="0" i="0" u="none" err="1"/>
            <a:t>lunghezza</a:t>
          </a:r>
          <a:r>
            <a:rPr lang="en-GB" sz="2000" b="0" i="0" u="none"/>
            <a:t> media</a:t>
          </a:r>
          <a:endParaRPr lang="en-GB" sz="2000"/>
        </a:p>
      </dgm:t>
    </dgm:pt>
    <dgm:pt modelId="{2A2125D2-E3E5-1046-AA6C-F5B85AF77CBA}" type="parTrans" cxnId="{8F1BE707-87F0-8A45-B0DE-0C6E7C7C9696}">
      <dgm:prSet/>
      <dgm:spPr/>
      <dgm:t>
        <a:bodyPr/>
        <a:lstStyle/>
        <a:p>
          <a:endParaRPr lang="en-GB"/>
        </a:p>
      </dgm:t>
    </dgm:pt>
    <dgm:pt modelId="{0722277F-71CA-4A4D-8135-B40D3D85F542}" type="sibTrans" cxnId="{8F1BE707-87F0-8A45-B0DE-0C6E7C7C9696}">
      <dgm:prSet/>
      <dgm:spPr/>
      <dgm:t>
        <a:bodyPr/>
        <a:lstStyle/>
        <a:p>
          <a:endParaRPr lang="en-GB"/>
        </a:p>
      </dgm:t>
    </dgm:pt>
    <dgm:pt modelId="{2824CB51-2785-424A-9D0C-374E4CB336BD}">
      <dgm:prSet phldrT="[Text]" custT="1"/>
      <dgm:spPr>
        <a:solidFill>
          <a:srgbClr val="0B5D2B"/>
        </a:solidFill>
      </dgm:spPr>
      <dgm:t>
        <a:bodyPr/>
        <a:lstStyle/>
        <a:p>
          <a:r>
            <a:rPr lang="en-GB" sz="2000" b="0" i="0" u="none" err="1"/>
            <a:t>dissimilarità</a:t>
          </a:r>
          <a:r>
            <a:rPr lang="en-GB" sz="2000" b="0" i="0" u="none"/>
            <a:t> media</a:t>
          </a:r>
          <a:endParaRPr lang="en-GB" sz="2000"/>
        </a:p>
      </dgm:t>
    </dgm:pt>
    <dgm:pt modelId="{108116BB-E30E-4D43-8DB9-5E9B000A40CF}" type="parTrans" cxnId="{4439BB22-7096-A744-A1A8-CB06BED7936E}">
      <dgm:prSet/>
      <dgm:spPr/>
      <dgm:t>
        <a:bodyPr/>
        <a:lstStyle/>
        <a:p>
          <a:endParaRPr lang="en-GB"/>
        </a:p>
      </dgm:t>
    </dgm:pt>
    <dgm:pt modelId="{8DCDFF8D-6120-564F-990B-9CCBDE9A3D84}" type="sibTrans" cxnId="{4439BB22-7096-A744-A1A8-CB06BED7936E}">
      <dgm:prSet/>
      <dgm:spPr/>
      <dgm:t>
        <a:bodyPr/>
        <a:lstStyle/>
        <a:p>
          <a:endParaRPr lang="en-GB"/>
        </a:p>
      </dgm:t>
    </dgm:pt>
    <dgm:pt modelId="{CEBB15D8-150D-1744-A167-8E324078E155}">
      <dgm:prSet phldrT="[Text]" custT="1"/>
      <dgm:spPr>
        <a:solidFill>
          <a:srgbClr val="0B5D2B"/>
        </a:solidFill>
      </dgm:spPr>
      <dgm:t>
        <a:bodyPr/>
        <a:lstStyle/>
        <a:p>
          <a:r>
            <a:rPr lang="en-GB" sz="2000" b="0" i="0" u="none"/>
            <a:t>minima </a:t>
          </a:r>
          <a:r>
            <a:rPr lang="en-GB" sz="2000" b="0" i="0" u="none" err="1"/>
            <a:t>dissimilarità</a:t>
          </a:r>
          <a:endParaRPr lang="en-GB" sz="2000"/>
        </a:p>
      </dgm:t>
    </dgm:pt>
    <dgm:pt modelId="{FF963BEF-E8FD-504B-9C6A-EDAED90B0C3A}" type="parTrans" cxnId="{E41A7E4A-4F80-5149-A010-74911D08E42E}">
      <dgm:prSet/>
      <dgm:spPr/>
      <dgm:t>
        <a:bodyPr/>
        <a:lstStyle/>
        <a:p>
          <a:endParaRPr lang="en-GB"/>
        </a:p>
      </dgm:t>
    </dgm:pt>
    <dgm:pt modelId="{83728936-9278-AE44-8EEB-15B029CAE891}" type="sibTrans" cxnId="{E41A7E4A-4F80-5149-A010-74911D08E42E}">
      <dgm:prSet/>
      <dgm:spPr/>
      <dgm:t>
        <a:bodyPr/>
        <a:lstStyle/>
        <a:p>
          <a:endParaRPr lang="en-GB"/>
        </a:p>
      </dgm:t>
    </dgm:pt>
    <dgm:pt modelId="{BE13BCD1-08BD-0841-98ED-565500473AAD}" type="pres">
      <dgm:prSet presAssocID="{4F6571D2-2922-C84F-9230-991207C719F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6892CED-2F6B-0248-BFAB-8A0C24DC4F31}" type="pres">
      <dgm:prSet presAssocID="{109DE8C2-8193-4244-9116-E92685216D80}" presName="hierRoot1" presStyleCnt="0">
        <dgm:presLayoutVars>
          <dgm:hierBranch val="init"/>
        </dgm:presLayoutVars>
      </dgm:prSet>
      <dgm:spPr/>
    </dgm:pt>
    <dgm:pt modelId="{D725A73B-C748-4246-B6E6-D8770EC57888}" type="pres">
      <dgm:prSet presAssocID="{109DE8C2-8193-4244-9116-E92685216D80}" presName="rootComposite1" presStyleCnt="0"/>
      <dgm:spPr/>
    </dgm:pt>
    <dgm:pt modelId="{229E19D2-5FEF-584F-929E-788157DD7C4E}" type="pres">
      <dgm:prSet presAssocID="{109DE8C2-8193-4244-9116-E92685216D80}" presName="rootText1" presStyleLbl="node0" presStyleIdx="0" presStyleCnt="1" custScaleX="18373" custScaleY="39914" custLinFactNeighborX="1868">
        <dgm:presLayoutVars>
          <dgm:chPref val="3"/>
        </dgm:presLayoutVars>
      </dgm:prSet>
      <dgm:spPr/>
    </dgm:pt>
    <dgm:pt modelId="{6EA369B1-05EF-C341-848D-BA24E9968E65}" type="pres">
      <dgm:prSet presAssocID="{109DE8C2-8193-4244-9116-E92685216D80}" presName="rootConnector1" presStyleLbl="node1" presStyleIdx="0" presStyleCnt="0"/>
      <dgm:spPr/>
    </dgm:pt>
    <dgm:pt modelId="{7738398A-0410-CF48-9DE6-1D8BC6C1AA34}" type="pres">
      <dgm:prSet presAssocID="{109DE8C2-8193-4244-9116-E92685216D80}" presName="hierChild2" presStyleCnt="0"/>
      <dgm:spPr/>
    </dgm:pt>
    <dgm:pt modelId="{3421D94D-6438-B745-B6BA-4F6DAEB28719}" type="pres">
      <dgm:prSet presAssocID="{2A2125D2-E3E5-1046-AA6C-F5B85AF77CBA}" presName="Name64" presStyleLbl="parChTrans1D2" presStyleIdx="0" presStyleCnt="3"/>
      <dgm:spPr/>
    </dgm:pt>
    <dgm:pt modelId="{B71CAC95-A5FB-A642-95E0-9DB4AA62BF45}" type="pres">
      <dgm:prSet presAssocID="{00AE9A7F-2533-AE4C-B010-1EAA7531CED6}" presName="hierRoot2" presStyleCnt="0">
        <dgm:presLayoutVars>
          <dgm:hierBranch val="init"/>
        </dgm:presLayoutVars>
      </dgm:prSet>
      <dgm:spPr/>
    </dgm:pt>
    <dgm:pt modelId="{0A20BCDE-0428-9141-A6EB-4CAA2A34B849}" type="pres">
      <dgm:prSet presAssocID="{00AE9A7F-2533-AE4C-B010-1EAA7531CED6}" presName="rootComposite" presStyleCnt="0"/>
      <dgm:spPr/>
    </dgm:pt>
    <dgm:pt modelId="{C8E4BDAE-8E63-9C49-8DBD-371460849F60}" type="pres">
      <dgm:prSet presAssocID="{00AE9A7F-2533-AE4C-B010-1EAA7531CED6}" presName="rootText" presStyleLbl="node2" presStyleIdx="0" presStyleCnt="3" custScaleX="40013" custScaleY="31360">
        <dgm:presLayoutVars>
          <dgm:chPref val="3"/>
        </dgm:presLayoutVars>
      </dgm:prSet>
      <dgm:spPr/>
    </dgm:pt>
    <dgm:pt modelId="{8E80F9EF-C9C3-4F40-B8A2-72B256B018FA}" type="pres">
      <dgm:prSet presAssocID="{00AE9A7F-2533-AE4C-B010-1EAA7531CED6}" presName="rootConnector" presStyleLbl="node2" presStyleIdx="0" presStyleCnt="3"/>
      <dgm:spPr/>
    </dgm:pt>
    <dgm:pt modelId="{BCD3F4EF-D2FE-964C-A483-BA5C2CC140C9}" type="pres">
      <dgm:prSet presAssocID="{00AE9A7F-2533-AE4C-B010-1EAA7531CED6}" presName="hierChild4" presStyleCnt="0"/>
      <dgm:spPr/>
    </dgm:pt>
    <dgm:pt modelId="{000638F2-08EA-3B44-A731-D9BBA2E091C5}" type="pres">
      <dgm:prSet presAssocID="{00AE9A7F-2533-AE4C-B010-1EAA7531CED6}" presName="hierChild5" presStyleCnt="0"/>
      <dgm:spPr/>
    </dgm:pt>
    <dgm:pt modelId="{9D3FDEC2-32F1-C04A-8027-20CBCB77200A}" type="pres">
      <dgm:prSet presAssocID="{108116BB-E30E-4D43-8DB9-5E9B000A40CF}" presName="Name64" presStyleLbl="parChTrans1D2" presStyleIdx="1" presStyleCnt="3"/>
      <dgm:spPr/>
    </dgm:pt>
    <dgm:pt modelId="{A8D25A1E-CD3A-9340-A3D3-87CAF9AFA3FB}" type="pres">
      <dgm:prSet presAssocID="{2824CB51-2785-424A-9D0C-374E4CB336BD}" presName="hierRoot2" presStyleCnt="0">
        <dgm:presLayoutVars>
          <dgm:hierBranch val="init"/>
        </dgm:presLayoutVars>
      </dgm:prSet>
      <dgm:spPr/>
    </dgm:pt>
    <dgm:pt modelId="{156CE1DD-4A15-FD4E-918B-4D40B4AEEC63}" type="pres">
      <dgm:prSet presAssocID="{2824CB51-2785-424A-9D0C-374E4CB336BD}" presName="rootComposite" presStyleCnt="0"/>
      <dgm:spPr/>
    </dgm:pt>
    <dgm:pt modelId="{4F71E8FA-282B-1542-B005-B939C98B4EA7}" type="pres">
      <dgm:prSet presAssocID="{2824CB51-2785-424A-9D0C-374E4CB336BD}" presName="rootText" presStyleLbl="node2" presStyleIdx="1" presStyleCnt="3" custScaleX="41391" custScaleY="33606" custLinFactNeighborX="624" custLinFactNeighborY="-338">
        <dgm:presLayoutVars>
          <dgm:chPref val="3"/>
        </dgm:presLayoutVars>
      </dgm:prSet>
      <dgm:spPr/>
    </dgm:pt>
    <dgm:pt modelId="{760C6F21-4AAC-6F4A-93E2-03C71BF5BF87}" type="pres">
      <dgm:prSet presAssocID="{2824CB51-2785-424A-9D0C-374E4CB336BD}" presName="rootConnector" presStyleLbl="node2" presStyleIdx="1" presStyleCnt="3"/>
      <dgm:spPr/>
    </dgm:pt>
    <dgm:pt modelId="{5B9684D8-957D-D140-95C2-4DEB5BA49215}" type="pres">
      <dgm:prSet presAssocID="{2824CB51-2785-424A-9D0C-374E4CB336BD}" presName="hierChild4" presStyleCnt="0"/>
      <dgm:spPr/>
    </dgm:pt>
    <dgm:pt modelId="{3C13271A-C4B4-AA4B-BF7D-5A131EECA215}" type="pres">
      <dgm:prSet presAssocID="{2824CB51-2785-424A-9D0C-374E4CB336BD}" presName="hierChild5" presStyleCnt="0"/>
      <dgm:spPr/>
    </dgm:pt>
    <dgm:pt modelId="{5C2AD662-1289-D447-B388-786E5624EE20}" type="pres">
      <dgm:prSet presAssocID="{FF963BEF-E8FD-504B-9C6A-EDAED90B0C3A}" presName="Name64" presStyleLbl="parChTrans1D2" presStyleIdx="2" presStyleCnt="3"/>
      <dgm:spPr/>
    </dgm:pt>
    <dgm:pt modelId="{EED8643F-0C09-6049-AE33-6EDBC7CDA5A3}" type="pres">
      <dgm:prSet presAssocID="{CEBB15D8-150D-1744-A167-8E324078E155}" presName="hierRoot2" presStyleCnt="0">
        <dgm:presLayoutVars>
          <dgm:hierBranch val="init"/>
        </dgm:presLayoutVars>
      </dgm:prSet>
      <dgm:spPr/>
    </dgm:pt>
    <dgm:pt modelId="{5A8C8B9D-59C3-EF48-9A38-0AE5F7BF8D35}" type="pres">
      <dgm:prSet presAssocID="{CEBB15D8-150D-1744-A167-8E324078E155}" presName="rootComposite" presStyleCnt="0"/>
      <dgm:spPr/>
    </dgm:pt>
    <dgm:pt modelId="{145C5F37-D688-AE41-9438-FA8E4B889AB7}" type="pres">
      <dgm:prSet presAssocID="{CEBB15D8-150D-1744-A167-8E324078E155}" presName="rootText" presStyleLbl="node2" presStyleIdx="2" presStyleCnt="3" custScaleX="40934" custScaleY="29776">
        <dgm:presLayoutVars>
          <dgm:chPref val="3"/>
        </dgm:presLayoutVars>
      </dgm:prSet>
      <dgm:spPr/>
    </dgm:pt>
    <dgm:pt modelId="{7DFDD9CC-589C-0B41-93DF-941863851F36}" type="pres">
      <dgm:prSet presAssocID="{CEBB15D8-150D-1744-A167-8E324078E155}" presName="rootConnector" presStyleLbl="node2" presStyleIdx="2" presStyleCnt="3"/>
      <dgm:spPr/>
    </dgm:pt>
    <dgm:pt modelId="{E9D376AF-46B8-F646-8C20-F3ED291DA07B}" type="pres">
      <dgm:prSet presAssocID="{CEBB15D8-150D-1744-A167-8E324078E155}" presName="hierChild4" presStyleCnt="0"/>
      <dgm:spPr/>
    </dgm:pt>
    <dgm:pt modelId="{B61F3F87-069D-6248-B347-F67B2E086BBA}" type="pres">
      <dgm:prSet presAssocID="{CEBB15D8-150D-1744-A167-8E324078E155}" presName="hierChild5" presStyleCnt="0"/>
      <dgm:spPr/>
    </dgm:pt>
    <dgm:pt modelId="{E586A7E5-9D21-4A43-AC53-AADAA79CE1DA}" type="pres">
      <dgm:prSet presAssocID="{109DE8C2-8193-4244-9116-E92685216D80}" presName="hierChild3" presStyleCnt="0"/>
      <dgm:spPr/>
    </dgm:pt>
  </dgm:ptLst>
  <dgm:cxnLst>
    <dgm:cxn modelId="{8F1BE707-87F0-8A45-B0DE-0C6E7C7C9696}" srcId="{109DE8C2-8193-4244-9116-E92685216D80}" destId="{00AE9A7F-2533-AE4C-B010-1EAA7531CED6}" srcOrd="0" destOrd="0" parTransId="{2A2125D2-E3E5-1046-AA6C-F5B85AF77CBA}" sibTransId="{0722277F-71CA-4A4D-8135-B40D3D85F542}"/>
    <dgm:cxn modelId="{4439BB22-7096-A744-A1A8-CB06BED7936E}" srcId="{109DE8C2-8193-4244-9116-E92685216D80}" destId="{2824CB51-2785-424A-9D0C-374E4CB336BD}" srcOrd="1" destOrd="0" parTransId="{108116BB-E30E-4D43-8DB9-5E9B000A40CF}" sibTransId="{8DCDFF8D-6120-564F-990B-9CCBDE9A3D84}"/>
    <dgm:cxn modelId="{E41A7E4A-4F80-5149-A010-74911D08E42E}" srcId="{109DE8C2-8193-4244-9116-E92685216D80}" destId="{CEBB15D8-150D-1744-A167-8E324078E155}" srcOrd="2" destOrd="0" parTransId="{FF963BEF-E8FD-504B-9C6A-EDAED90B0C3A}" sibTransId="{83728936-9278-AE44-8EEB-15B029CAE891}"/>
    <dgm:cxn modelId="{B9037050-A6E2-E142-A884-0B69B0B87AB5}" type="presOf" srcId="{109DE8C2-8193-4244-9116-E92685216D80}" destId="{6EA369B1-05EF-C341-848D-BA24E9968E65}" srcOrd="1" destOrd="0" presId="urn:microsoft.com/office/officeart/2009/3/layout/HorizontalOrganizationChart"/>
    <dgm:cxn modelId="{6484A151-B7CB-C247-9D10-F2A0F18D0F11}" type="presOf" srcId="{CEBB15D8-150D-1744-A167-8E324078E155}" destId="{7DFDD9CC-589C-0B41-93DF-941863851F36}" srcOrd="1" destOrd="0" presId="urn:microsoft.com/office/officeart/2009/3/layout/HorizontalOrganizationChart"/>
    <dgm:cxn modelId="{0BC03557-DCB5-9C46-9AD9-6B968515BBEA}" type="presOf" srcId="{00AE9A7F-2533-AE4C-B010-1EAA7531CED6}" destId="{8E80F9EF-C9C3-4F40-B8A2-72B256B018FA}" srcOrd="1" destOrd="0" presId="urn:microsoft.com/office/officeart/2009/3/layout/HorizontalOrganizationChart"/>
    <dgm:cxn modelId="{0E98FE7A-0B7F-AA44-80F8-525D72B67D45}" type="presOf" srcId="{2824CB51-2785-424A-9D0C-374E4CB336BD}" destId="{4F71E8FA-282B-1542-B005-B939C98B4EA7}" srcOrd="0" destOrd="0" presId="urn:microsoft.com/office/officeart/2009/3/layout/HorizontalOrganizationChart"/>
    <dgm:cxn modelId="{1513B37E-E096-1A47-974A-ECCE465D9558}" type="presOf" srcId="{FF963BEF-E8FD-504B-9C6A-EDAED90B0C3A}" destId="{5C2AD662-1289-D447-B388-786E5624EE20}" srcOrd="0" destOrd="0" presId="urn:microsoft.com/office/officeart/2009/3/layout/HorizontalOrganizationChart"/>
    <dgm:cxn modelId="{6064AE97-8957-F348-A1E4-3D857D654224}" type="presOf" srcId="{CEBB15D8-150D-1744-A167-8E324078E155}" destId="{145C5F37-D688-AE41-9438-FA8E4B889AB7}" srcOrd="0" destOrd="0" presId="urn:microsoft.com/office/officeart/2009/3/layout/HorizontalOrganizationChart"/>
    <dgm:cxn modelId="{BFB4F3B0-5396-D144-9196-C1B1B13A2F35}" type="presOf" srcId="{00AE9A7F-2533-AE4C-B010-1EAA7531CED6}" destId="{C8E4BDAE-8E63-9C49-8DBD-371460849F60}" srcOrd="0" destOrd="0" presId="urn:microsoft.com/office/officeart/2009/3/layout/HorizontalOrganizationChart"/>
    <dgm:cxn modelId="{B0785AC0-8150-9149-8638-CB6E93F194E5}" type="presOf" srcId="{2A2125D2-E3E5-1046-AA6C-F5B85AF77CBA}" destId="{3421D94D-6438-B745-B6BA-4F6DAEB28719}" srcOrd="0" destOrd="0" presId="urn:microsoft.com/office/officeart/2009/3/layout/HorizontalOrganizationChart"/>
    <dgm:cxn modelId="{7BE320C3-B259-9D4E-A08D-8C7CF91040BE}" type="presOf" srcId="{108116BB-E30E-4D43-8DB9-5E9B000A40CF}" destId="{9D3FDEC2-32F1-C04A-8027-20CBCB77200A}" srcOrd="0" destOrd="0" presId="urn:microsoft.com/office/officeart/2009/3/layout/HorizontalOrganizationChart"/>
    <dgm:cxn modelId="{0FC1DECF-A92E-2E4B-B4E7-78122FD834A5}" srcId="{4F6571D2-2922-C84F-9230-991207C719F1}" destId="{109DE8C2-8193-4244-9116-E92685216D80}" srcOrd="0" destOrd="0" parTransId="{AE0E940E-77D0-3644-9B82-A5F41A47B488}" sibTransId="{568446D8-ADD1-8A4E-8274-FD99B38EBED6}"/>
    <dgm:cxn modelId="{101FFFCF-1968-BA45-9CC0-E3A2866094A0}" type="presOf" srcId="{2824CB51-2785-424A-9D0C-374E4CB336BD}" destId="{760C6F21-4AAC-6F4A-93E2-03C71BF5BF87}" srcOrd="1" destOrd="0" presId="urn:microsoft.com/office/officeart/2009/3/layout/HorizontalOrganizationChart"/>
    <dgm:cxn modelId="{D0EB73D2-DCAA-D24F-ACE4-05ADE6DA40F8}" type="presOf" srcId="{4F6571D2-2922-C84F-9230-991207C719F1}" destId="{BE13BCD1-08BD-0841-98ED-565500473AAD}" srcOrd="0" destOrd="0" presId="urn:microsoft.com/office/officeart/2009/3/layout/HorizontalOrganizationChart"/>
    <dgm:cxn modelId="{6FFE26EC-A54D-BE49-B5B1-C47BA4284164}" type="presOf" srcId="{109DE8C2-8193-4244-9116-E92685216D80}" destId="{229E19D2-5FEF-584F-929E-788157DD7C4E}" srcOrd="0" destOrd="0" presId="urn:microsoft.com/office/officeart/2009/3/layout/HorizontalOrganizationChart"/>
    <dgm:cxn modelId="{4F0B5237-2F68-C348-ACC7-59C590A3875A}" type="presParOf" srcId="{BE13BCD1-08BD-0841-98ED-565500473AAD}" destId="{D6892CED-2F6B-0248-BFAB-8A0C24DC4F31}" srcOrd="0" destOrd="0" presId="urn:microsoft.com/office/officeart/2009/3/layout/HorizontalOrganizationChart"/>
    <dgm:cxn modelId="{0221A582-2338-2F4B-8AC7-C887AC5633EE}" type="presParOf" srcId="{D6892CED-2F6B-0248-BFAB-8A0C24DC4F31}" destId="{D725A73B-C748-4246-B6E6-D8770EC57888}" srcOrd="0" destOrd="0" presId="urn:microsoft.com/office/officeart/2009/3/layout/HorizontalOrganizationChart"/>
    <dgm:cxn modelId="{B3DA9911-23D2-F24A-A8E9-4D84034D9300}" type="presParOf" srcId="{D725A73B-C748-4246-B6E6-D8770EC57888}" destId="{229E19D2-5FEF-584F-929E-788157DD7C4E}" srcOrd="0" destOrd="0" presId="urn:microsoft.com/office/officeart/2009/3/layout/HorizontalOrganizationChart"/>
    <dgm:cxn modelId="{75BC5C36-01F5-8E4E-AF12-ABDCA4B3F674}" type="presParOf" srcId="{D725A73B-C748-4246-B6E6-D8770EC57888}" destId="{6EA369B1-05EF-C341-848D-BA24E9968E65}" srcOrd="1" destOrd="0" presId="urn:microsoft.com/office/officeart/2009/3/layout/HorizontalOrganizationChart"/>
    <dgm:cxn modelId="{97021168-5947-1643-A5E8-9D8066970840}" type="presParOf" srcId="{D6892CED-2F6B-0248-BFAB-8A0C24DC4F31}" destId="{7738398A-0410-CF48-9DE6-1D8BC6C1AA34}" srcOrd="1" destOrd="0" presId="urn:microsoft.com/office/officeart/2009/3/layout/HorizontalOrganizationChart"/>
    <dgm:cxn modelId="{F5C747B4-E5D3-8645-8163-1E89E4D2E87F}" type="presParOf" srcId="{7738398A-0410-CF48-9DE6-1D8BC6C1AA34}" destId="{3421D94D-6438-B745-B6BA-4F6DAEB28719}" srcOrd="0" destOrd="0" presId="urn:microsoft.com/office/officeart/2009/3/layout/HorizontalOrganizationChart"/>
    <dgm:cxn modelId="{1A4AFD96-A66F-6E40-98F1-4A6575907983}" type="presParOf" srcId="{7738398A-0410-CF48-9DE6-1D8BC6C1AA34}" destId="{B71CAC95-A5FB-A642-95E0-9DB4AA62BF45}" srcOrd="1" destOrd="0" presId="urn:microsoft.com/office/officeart/2009/3/layout/HorizontalOrganizationChart"/>
    <dgm:cxn modelId="{DBCC8468-0F71-5344-ACED-7895938E731C}" type="presParOf" srcId="{B71CAC95-A5FB-A642-95E0-9DB4AA62BF45}" destId="{0A20BCDE-0428-9141-A6EB-4CAA2A34B849}" srcOrd="0" destOrd="0" presId="urn:microsoft.com/office/officeart/2009/3/layout/HorizontalOrganizationChart"/>
    <dgm:cxn modelId="{93286103-8733-534F-8EAA-C61E6FD76108}" type="presParOf" srcId="{0A20BCDE-0428-9141-A6EB-4CAA2A34B849}" destId="{C8E4BDAE-8E63-9C49-8DBD-371460849F60}" srcOrd="0" destOrd="0" presId="urn:microsoft.com/office/officeart/2009/3/layout/HorizontalOrganizationChart"/>
    <dgm:cxn modelId="{06075E1B-09EC-6A48-9950-2B1C1DE9F9AC}" type="presParOf" srcId="{0A20BCDE-0428-9141-A6EB-4CAA2A34B849}" destId="{8E80F9EF-C9C3-4F40-B8A2-72B256B018FA}" srcOrd="1" destOrd="0" presId="urn:microsoft.com/office/officeart/2009/3/layout/HorizontalOrganizationChart"/>
    <dgm:cxn modelId="{57E5718E-A611-A345-BF46-BA1DB92E73F1}" type="presParOf" srcId="{B71CAC95-A5FB-A642-95E0-9DB4AA62BF45}" destId="{BCD3F4EF-D2FE-964C-A483-BA5C2CC140C9}" srcOrd="1" destOrd="0" presId="urn:microsoft.com/office/officeart/2009/3/layout/HorizontalOrganizationChart"/>
    <dgm:cxn modelId="{F8DF7E7B-EFE0-564D-96B4-14C324CADF59}" type="presParOf" srcId="{B71CAC95-A5FB-A642-95E0-9DB4AA62BF45}" destId="{000638F2-08EA-3B44-A731-D9BBA2E091C5}" srcOrd="2" destOrd="0" presId="urn:microsoft.com/office/officeart/2009/3/layout/HorizontalOrganizationChart"/>
    <dgm:cxn modelId="{EB1A4FA2-11FC-4F47-96F1-602E0B0A4F5C}" type="presParOf" srcId="{7738398A-0410-CF48-9DE6-1D8BC6C1AA34}" destId="{9D3FDEC2-32F1-C04A-8027-20CBCB77200A}" srcOrd="2" destOrd="0" presId="urn:microsoft.com/office/officeart/2009/3/layout/HorizontalOrganizationChart"/>
    <dgm:cxn modelId="{B112A077-67DD-E24A-8DEC-64DCCDE2A47A}" type="presParOf" srcId="{7738398A-0410-CF48-9DE6-1D8BC6C1AA34}" destId="{A8D25A1E-CD3A-9340-A3D3-87CAF9AFA3FB}" srcOrd="3" destOrd="0" presId="urn:microsoft.com/office/officeart/2009/3/layout/HorizontalOrganizationChart"/>
    <dgm:cxn modelId="{BEFA4D79-D06E-6348-9492-E11F2C22B704}" type="presParOf" srcId="{A8D25A1E-CD3A-9340-A3D3-87CAF9AFA3FB}" destId="{156CE1DD-4A15-FD4E-918B-4D40B4AEEC63}" srcOrd="0" destOrd="0" presId="urn:microsoft.com/office/officeart/2009/3/layout/HorizontalOrganizationChart"/>
    <dgm:cxn modelId="{70B2AC07-DC4F-D445-8A5A-9849C587C368}" type="presParOf" srcId="{156CE1DD-4A15-FD4E-918B-4D40B4AEEC63}" destId="{4F71E8FA-282B-1542-B005-B939C98B4EA7}" srcOrd="0" destOrd="0" presId="urn:microsoft.com/office/officeart/2009/3/layout/HorizontalOrganizationChart"/>
    <dgm:cxn modelId="{AB8F3178-D08E-134E-9A83-4B0744F8871E}" type="presParOf" srcId="{156CE1DD-4A15-FD4E-918B-4D40B4AEEC63}" destId="{760C6F21-4AAC-6F4A-93E2-03C71BF5BF87}" srcOrd="1" destOrd="0" presId="urn:microsoft.com/office/officeart/2009/3/layout/HorizontalOrganizationChart"/>
    <dgm:cxn modelId="{3A7A1468-3A19-1342-9239-24B20CF61961}" type="presParOf" srcId="{A8D25A1E-CD3A-9340-A3D3-87CAF9AFA3FB}" destId="{5B9684D8-957D-D140-95C2-4DEB5BA49215}" srcOrd="1" destOrd="0" presId="urn:microsoft.com/office/officeart/2009/3/layout/HorizontalOrganizationChart"/>
    <dgm:cxn modelId="{D94DBBA9-E913-A84C-8822-D6A50BDA836B}" type="presParOf" srcId="{A8D25A1E-CD3A-9340-A3D3-87CAF9AFA3FB}" destId="{3C13271A-C4B4-AA4B-BF7D-5A131EECA215}" srcOrd="2" destOrd="0" presId="urn:microsoft.com/office/officeart/2009/3/layout/HorizontalOrganizationChart"/>
    <dgm:cxn modelId="{6401817A-E8FF-BB4F-AE96-ADE28E2A9F6C}" type="presParOf" srcId="{7738398A-0410-CF48-9DE6-1D8BC6C1AA34}" destId="{5C2AD662-1289-D447-B388-786E5624EE20}" srcOrd="4" destOrd="0" presId="urn:microsoft.com/office/officeart/2009/3/layout/HorizontalOrganizationChart"/>
    <dgm:cxn modelId="{2319DB81-3DED-5E43-8E62-3C66F8930AF7}" type="presParOf" srcId="{7738398A-0410-CF48-9DE6-1D8BC6C1AA34}" destId="{EED8643F-0C09-6049-AE33-6EDBC7CDA5A3}" srcOrd="5" destOrd="0" presId="urn:microsoft.com/office/officeart/2009/3/layout/HorizontalOrganizationChart"/>
    <dgm:cxn modelId="{0F0D9082-3835-274B-AA3A-B202A6EE0832}" type="presParOf" srcId="{EED8643F-0C09-6049-AE33-6EDBC7CDA5A3}" destId="{5A8C8B9D-59C3-EF48-9A38-0AE5F7BF8D35}" srcOrd="0" destOrd="0" presId="urn:microsoft.com/office/officeart/2009/3/layout/HorizontalOrganizationChart"/>
    <dgm:cxn modelId="{7767932B-FF3B-744F-87C3-4303AEC3F39E}" type="presParOf" srcId="{5A8C8B9D-59C3-EF48-9A38-0AE5F7BF8D35}" destId="{145C5F37-D688-AE41-9438-FA8E4B889AB7}" srcOrd="0" destOrd="0" presId="urn:microsoft.com/office/officeart/2009/3/layout/HorizontalOrganizationChart"/>
    <dgm:cxn modelId="{1C8A6FF2-9872-CC47-9731-F7927039617D}" type="presParOf" srcId="{5A8C8B9D-59C3-EF48-9A38-0AE5F7BF8D35}" destId="{7DFDD9CC-589C-0B41-93DF-941863851F36}" srcOrd="1" destOrd="0" presId="urn:microsoft.com/office/officeart/2009/3/layout/HorizontalOrganizationChart"/>
    <dgm:cxn modelId="{D7FD31C4-8BA9-324C-8E75-D1089529B2BB}" type="presParOf" srcId="{EED8643F-0C09-6049-AE33-6EDBC7CDA5A3}" destId="{E9D376AF-46B8-F646-8C20-F3ED291DA07B}" srcOrd="1" destOrd="0" presId="urn:microsoft.com/office/officeart/2009/3/layout/HorizontalOrganizationChart"/>
    <dgm:cxn modelId="{0FDC873E-D766-3849-9948-632EC856C814}" type="presParOf" srcId="{EED8643F-0C09-6049-AE33-6EDBC7CDA5A3}" destId="{B61F3F87-069D-6248-B347-F67B2E086BBA}" srcOrd="2" destOrd="0" presId="urn:microsoft.com/office/officeart/2009/3/layout/HorizontalOrganizationChart"/>
    <dgm:cxn modelId="{D123DF92-9969-594C-B9A4-9CFD9029CA69}" type="presParOf" srcId="{D6892CED-2F6B-0248-BFAB-8A0C24DC4F31}" destId="{E586A7E5-9D21-4A43-AC53-AADAA79CE1D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78B912-5AAB-4EAB-93F8-83CF6FF6813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68AE5-B6EB-446B-9969-26484A9D4F7C}">
      <dgm:prSet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Applica Dijkstra in avanti s </a:t>
          </a:r>
          <a:r>
            <a:rPr lang="en-US" sz="1200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en-US" sz="1200">
              <a:solidFill>
                <a:schemeClr val="tx1"/>
              </a:solidFill>
            </a:rPr>
            <a:t> t</a:t>
          </a:r>
        </a:p>
      </dgm:t>
    </dgm:pt>
    <dgm:pt modelId="{721F7778-D5ED-4046-B886-5DF83BAE1FE1}" type="parTrans" cxnId="{EE01501E-C96A-4764-AB3D-3E355D460BD5}">
      <dgm:prSet/>
      <dgm:spPr/>
      <dgm:t>
        <a:bodyPr/>
        <a:lstStyle/>
        <a:p>
          <a:endParaRPr lang="en-US"/>
        </a:p>
      </dgm:t>
    </dgm:pt>
    <dgm:pt modelId="{FC03241F-2291-4A0F-A11D-7E1F9CAC5E71}" type="sibTrans" cxnId="{EE01501E-C96A-4764-AB3D-3E355D460BD5}">
      <dgm:prSet/>
      <dgm:spPr/>
      <dgm:t>
        <a:bodyPr/>
        <a:lstStyle/>
        <a:p>
          <a:endParaRPr lang="en-US"/>
        </a:p>
      </dgm:t>
    </dgm:pt>
    <dgm:pt modelId="{B653B2A1-9B28-4043-80FA-4E71F4624A5A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Applica Dijkstra </a:t>
          </a:r>
          <a:r>
            <a:rPr lang="en-US" err="1">
              <a:solidFill>
                <a:schemeClr val="tx1"/>
              </a:solidFill>
            </a:rPr>
            <a:t>inverso</a:t>
          </a:r>
          <a:r>
            <a:rPr lang="en-US">
              <a:solidFill>
                <a:schemeClr val="tx1"/>
              </a:solidFill>
            </a:rPr>
            <a:t> t </a:t>
          </a:r>
          <a:r>
            <a:rPr lang="en-US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en-US">
              <a:solidFill>
                <a:schemeClr val="tx1"/>
              </a:solidFill>
            </a:rPr>
            <a:t> s</a:t>
          </a:r>
        </a:p>
      </dgm:t>
    </dgm:pt>
    <dgm:pt modelId="{8B55A74B-F4E9-4CB3-B2B2-C391F9837B99}" type="parTrans" cxnId="{BDB616E9-7E66-435B-BF36-DEB5B165429B}">
      <dgm:prSet/>
      <dgm:spPr/>
      <dgm:t>
        <a:bodyPr/>
        <a:lstStyle/>
        <a:p>
          <a:endParaRPr lang="en-US"/>
        </a:p>
      </dgm:t>
    </dgm:pt>
    <dgm:pt modelId="{520918FB-5650-433A-85E8-C3FD4486E7E9}" type="sibTrans" cxnId="{BDB616E9-7E66-435B-BF36-DEB5B165429B}">
      <dgm:prSet/>
      <dgm:spPr/>
      <dgm:t>
        <a:bodyPr/>
        <a:lstStyle/>
        <a:p>
          <a:endParaRPr lang="en-US"/>
        </a:p>
      </dgm:t>
    </dgm:pt>
    <dgm:pt modelId="{DB0AA970-BE64-4C0A-ADE0-A1E687690628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Interseca gli archi dei percorsi piu brevi </a:t>
          </a:r>
          <a:r>
            <a:rPr lang="en-US">
              <a:solidFill>
                <a:schemeClr val="tx1"/>
              </a:solidFill>
              <a:latin typeface="Aptos Display" panose="02110004020202020204"/>
            </a:rPr>
            <a:t>generati</a:t>
          </a:r>
          <a:r>
            <a:rPr lang="en-US">
              <a:solidFill>
                <a:schemeClr val="tx1"/>
              </a:solidFill>
            </a:rPr>
            <a:t> dai due algoritmi e individua I </a:t>
          </a:r>
          <a:r>
            <a:rPr lang="en-US" b="1" i="1">
              <a:solidFill>
                <a:schemeClr val="tx1"/>
              </a:solidFill>
            </a:rPr>
            <a:t>plateau</a:t>
          </a:r>
          <a:endParaRPr lang="en-US">
            <a:solidFill>
              <a:schemeClr val="tx1"/>
            </a:solidFill>
          </a:endParaRPr>
        </a:p>
      </dgm:t>
    </dgm:pt>
    <dgm:pt modelId="{C5E0E87B-CCB9-4A03-8197-63D917885FBC}" type="parTrans" cxnId="{60A8DF44-110A-4717-9E69-FB9119B220A5}">
      <dgm:prSet/>
      <dgm:spPr/>
      <dgm:t>
        <a:bodyPr/>
        <a:lstStyle/>
        <a:p>
          <a:endParaRPr lang="en-US"/>
        </a:p>
      </dgm:t>
    </dgm:pt>
    <dgm:pt modelId="{675707D3-A13F-47DB-8B4F-1B45BB19D7B7}" type="sibTrans" cxnId="{60A8DF44-110A-4717-9E69-FB9119B220A5}">
      <dgm:prSet/>
      <dgm:spPr/>
      <dgm:t>
        <a:bodyPr/>
        <a:lstStyle/>
        <a:p>
          <a:endParaRPr lang="en-US"/>
        </a:p>
      </dgm:t>
    </dgm:pt>
    <dgm:pt modelId="{7223129E-6531-4A59-83EA-7D6999B5F4F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err="1">
              <a:solidFill>
                <a:schemeClr val="tx1"/>
              </a:solidFill>
            </a:rPr>
            <a:t>Classifica</a:t>
          </a:r>
          <a:r>
            <a:rPr lang="en-US">
              <a:solidFill>
                <a:schemeClr val="tx1"/>
              </a:solidFill>
            </a:rPr>
            <a:t> I </a:t>
          </a:r>
          <a:r>
            <a:rPr lang="en-US" err="1">
              <a:solidFill>
                <a:schemeClr val="tx1"/>
              </a:solidFill>
            </a:rPr>
            <a:t>pleateau</a:t>
          </a:r>
          <a:r>
            <a:rPr lang="en-US">
              <a:solidFill>
                <a:schemeClr val="tx1"/>
              </a:solidFill>
            </a:rPr>
            <a:t> in base al </a:t>
          </a:r>
          <a:r>
            <a:rPr lang="en-US" err="1">
              <a:solidFill>
                <a:schemeClr val="tx1"/>
              </a:solidFill>
            </a:rPr>
            <a:t>parametro</a:t>
          </a:r>
          <a:r>
            <a:rPr lang="en-US">
              <a:solidFill>
                <a:schemeClr val="tx1"/>
              </a:solidFill>
            </a:rPr>
            <a:t>:</a:t>
          </a:r>
        </a:p>
        <a:p>
          <a:r>
            <a:rPr lang="en-US" b="1" i="1">
              <a:solidFill>
                <a:schemeClr val="tx1"/>
              </a:solidFill>
            </a:rPr>
            <a:t>Rank=(</a:t>
          </a:r>
          <a:r>
            <a:rPr lang="en-US" b="1" i="1" err="1">
              <a:solidFill>
                <a:schemeClr val="tx1"/>
              </a:solidFill>
            </a:rPr>
            <a:t>l_prc-l_plt</a:t>
          </a:r>
          <a:r>
            <a:rPr lang="en-US" b="1" i="1">
              <a:solidFill>
                <a:schemeClr val="tx1"/>
              </a:solidFill>
            </a:rPr>
            <a:t>)</a:t>
          </a:r>
          <a:endParaRPr lang="en-US">
            <a:solidFill>
              <a:schemeClr val="tx1"/>
            </a:solidFill>
          </a:endParaRPr>
        </a:p>
      </dgm:t>
    </dgm:pt>
    <dgm:pt modelId="{433290C2-A0E3-486C-97AC-3A76F1614445}" type="parTrans" cxnId="{6D839300-BD67-430F-86F8-636B496424ED}">
      <dgm:prSet/>
      <dgm:spPr/>
      <dgm:t>
        <a:bodyPr/>
        <a:lstStyle/>
        <a:p>
          <a:endParaRPr lang="en-US"/>
        </a:p>
      </dgm:t>
    </dgm:pt>
    <dgm:pt modelId="{15320731-2C0F-429E-BF2A-362C6655196E}" type="sibTrans" cxnId="{6D839300-BD67-430F-86F8-636B496424ED}">
      <dgm:prSet/>
      <dgm:spPr/>
      <dgm:t>
        <a:bodyPr/>
        <a:lstStyle/>
        <a:p>
          <a:endParaRPr lang="en-US"/>
        </a:p>
      </dgm:t>
    </dgm:pt>
    <dgm:pt modelId="{E1B61937-C69D-49AC-8306-4C4FC6B3A9FA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Individua le </a:t>
          </a:r>
          <a:r>
            <a:rPr lang="en-US" b="1" err="1">
              <a:solidFill>
                <a:schemeClr val="tx1"/>
              </a:solidFill>
            </a:rPr>
            <a:t>deviazioni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 err="1">
              <a:solidFill>
                <a:schemeClr val="tx1"/>
              </a:solidFill>
            </a:rPr>
            <a:t>migliori</a:t>
          </a:r>
          <a:endParaRPr lang="en-US">
            <a:solidFill>
              <a:schemeClr val="tx1"/>
            </a:solidFill>
          </a:endParaRPr>
        </a:p>
      </dgm:t>
    </dgm:pt>
    <dgm:pt modelId="{CD186093-7556-416B-9E54-41F1C28A1FA2}" type="parTrans" cxnId="{A9D6DF4B-D0E8-43C9-96E0-BE2A167F0C6C}">
      <dgm:prSet/>
      <dgm:spPr/>
      <dgm:t>
        <a:bodyPr/>
        <a:lstStyle/>
        <a:p>
          <a:endParaRPr lang="en-US"/>
        </a:p>
      </dgm:t>
    </dgm:pt>
    <dgm:pt modelId="{5024847A-8B10-48BB-9B6D-D89BAD173575}" type="sibTrans" cxnId="{A9D6DF4B-D0E8-43C9-96E0-BE2A167F0C6C}">
      <dgm:prSet/>
      <dgm:spPr/>
      <dgm:t>
        <a:bodyPr/>
        <a:lstStyle/>
        <a:p>
          <a:endParaRPr lang="en-US"/>
        </a:p>
      </dgm:t>
    </dgm:pt>
    <dgm:pt modelId="{5242E519-96CC-CE4D-AF28-8B04D3F698F6}" type="pres">
      <dgm:prSet presAssocID="{3C78B912-5AAB-4EAB-93F8-83CF6FF6813D}" presName="Name0" presStyleCnt="0">
        <dgm:presLayoutVars>
          <dgm:dir/>
          <dgm:resizeHandles val="exact"/>
        </dgm:presLayoutVars>
      </dgm:prSet>
      <dgm:spPr/>
    </dgm:pt>
    <dgm:pt modelId="{03ED00CF-7AB0-0043-85AD-70287DA9C3B2}" type="pres">
      <dgm:prSet presAssocID="{BEA68AE5-B6EB-446B-9969-26484A9D4F7C}" presName="node" presStyleLbl="node1" presStyleIdx="0" presStyleCnt="5">
        <dgm:presLayoutVars>
          <dgm:bulletEnabled val="1"/>
        </dgm:presLayoutVars>
      </dgm:prSet>
      <dgm:spPr/>
    </dgm:pt>
    <dgm:pt modelId="{8ACDA708-E682-BF4F-BBA4-CF83A43E36BC}" type="pres">
      <dgm:prSet presAssocID="{FC03241F-2291-4A0F-A11D-7E1F9CAC5E71}" presName="sibTrans" presStyleLbl="sibTrans1D1" presStyleIdx="0" presStyleCnt="4"/>
      <dgm:spPr/>
    </dgm:pt>
    <dgm:pt modelId="{FB841DAA-03A0-2C42-A4C3-8BB37529BFB1}" type="pres">
      <dgm:prSet presAssocID="{FC03241F-2291-4A0F-A11D-7E1F9CAC5E71}" presName="connectorText" presStyleLbl="sibTrans1D1" presStyleIdx="0" presStyleCnt="4"/>
      <dgm:spPr/>
    </dgm:pt>
    <dgm:pt modelId="{F300DE3F-26A0-E841-BFC6-FD22E08FB86F}" type="pres">
      <dgm:prSet presAssocID="{B653B2A1-9B28-4043-80FA-4E71F4624A5A}" presName="node" presStyleLbl="node1" presStyleIdx="1" presStyleCnt="5">
        <dgm:presLayoutVars>
          <dgm:bulletEnabled val="1"/>
        </dgm:presLayoutVars>
      </dgm:prSet>
      <dgm:spPr/>
    </dgm:pt>
    <dgm:pt modelId="{115588B2-D8A9-7947-A210-505FFFFE62C9}" type="pres">
      <dgm:prSet presAssocID="{520918FB-5650-433A-85E8-C3FD4486E7E9}" presName="sibTrans" presStyleLbl="sibTrans1D1" presStyleIdx="1" presStyleCnt="4"/>
      <dgm:spPr/>
    </dgm:pt>
    <dgm:pt modelId="{60D1D373-BBC3-CF44-9CA2-EC060304B3AC}" type="pres">
      <dgm:prSet presAssocID="{520918FB-5650-433A-85E8-C3FD4486E7E9}" presName="connectorText" presStyleLbl="sibTrans1D1" presStyleIdx="1" presStyleCnt="4"/>
      <dgm:spPr/>
    </dgm:pt>
    <dgm:pt modelId="{F61ADDC9-606A-ED43-B0D7-DC52E1F737D5}" type="pres">
      <dgm:prSet presAssocID="{DB0AA970-BE64-4C0A-ADE0-A1E687690628}" presName="node" presStyleLbl="node1" presStyleIdx="2" presStyleCnt="5" custLinFactX="-100000" custLinFactY="46285" custLinFactNeighborX="-137394" custLinFactNeighborY="100000">
        <dgm:presLayoutVars>
          <dgm:bulletEnabled val="1"/>
        </dgm:presLayoutVars>
      </dgm:prSet>
      <dgm:spPr/>
    </dgm:pt>
    <dgm:pt modelId="{021CD9C5-8A7B-4F4F-9D22-712F63FB885E}" type="pres">
      <dgm:prSet presAssocID="{675707D3-A13F-47DB-8B4F-1B45BB19D7B7}" presName="sibTrans" presStyleLbl="sibTrans1D1" presStyleIdx="2" presStyleCnt="4"/>
      <dgm:spPr/>
    </dgm:pt>
    <dgm:pt modelId="{58D1B05F-863C-7642-8D64-AB33C31A785F}" type="pres">
      <dgm:prSet presAssocID="{675707D3-A13F-47DB-8B4F-1B45BB19D7B7}" presName="connectorText" presStyleLbl="sibTrans1D1" presStyleIdx="2" presStyleCnt="4"/>
      <dgm:spPr/>
    </dgm:pt>
    <dgm:pt modelId="{4AE843B1-FFBC-A444-9D53-E686DEC57203}" type="pres">
      <dgm:prSet presAssocID="{7223129E-6531-4A59-83EA-7D6999B5F4F4}" presName="node" presStyleLbl="node1" presStyleIdx="3" presStyleCnt="5" custLinFactX="34153" custLinFactNeighborX="100000" custLinFactNeighborY="7951">
        <dgm:presLayoutVars>
          <dgm:bulletEnabled val="1"/>
        </dgm:presLayoutVars>
      </dgm:prSet>
      <dgm:spPr/>
    </dgm:pt>
    <dgm:pt modelId="{542CF159-8BC3-2A42-AC39-7C37DECA7042}" type="pres">
      <dgm:prSet presAssocID="{15320731-2C0F-429E-BF2A-362C6655196E}" presName="sibTrans" presStyleLbl="sibTrans1D1" presStyleIdx="3" presStyleCnt="4"/>
      <dgm:spPr/>
    </dgm:pt>
    <dgm:pt modelId="{10D88ED1-08D9-CC44-923C-0D0D1A266CE0}" type="pres">
      <dgm:prSet presAssocID="{15320731-2C0F-429E-BF2A-362C6655196E}" presName="connectorText" presStyleLbl="sibTrans1D1" presStyleIdx="3" presStyleCnt="4"/>
      <dgm:spPr/>
    </dgm:pt>
    <dgm:pt modelId="{22A2655D-ABC7-4E49-8B07-30C89FA24ABF}" type="pres">
      <dgm:prSet presAssocID="{E1B61937-C69D-49AC-8306-4C4FC6B3A9FA}" presName="node" presStyleLbl="node1" presStyleIdx="4" presStyleCnt="5" custLinFactX="23435" custLinFactNeighborX="100000" custLinFactNeighborY="7436">
        <dgm:presLayoutVars>
          <dgm:bulletEnabled val="1"/>
        </dgm:presLayoutVars>
      </dgm:prSet>
      <dgm:spPr/>
    </dgm:pt>
  </dgm:ptLst>
  <dgm:cxnLst>
    <dgm:cxn modelId="{6D839300-BD67-430F-86F8-636B496424ED}" srcId="{3C78B912-5AAB-4EAB-93F8-83CF6FF6813D}" destId="{7223129E-6531-4A59-83EA-7D6999B5F4F4}" srcOrd="3" destOrd="0" parTransId="{433290C2-A0E3-486C-97AC-3A76F1614445}" sibTransId="{15320731-2C0F-429E-BF2A-362C6655196E}"/>
    <dgm:cxn modelId="{EE01501E-C96A-4764-AB3D-3E355D460BD5}" srcId="{3C78B912-5AAB-4EAB-93F8-83CF6FF6813D}" destId="{BEA68AE5-B6EB-446B-9969-26484A9D4F7C}" srcOrd="0" destOrd="0" parTransId="{721F7778-D5ED-4046-B886-5DF83BAE1FE1}" sibTransId="{FC03241F-2291-4A0F-A11D-7E1F9CAC5E71}"/>
    <dgm:cxn modelId="{60A8DF44-110A-4717-9E69-FB9119B220A5}" srcId="{3C78B912-5AAB-4EAB-93F8-83CF6FF6813D}" destId="{DB0AA970-BE64-4C0A-ADE0-A1E687690628}" srcOrd="2" destOrd="0" parTransId="{C5E0E87B-CCB9-4A03-8197-63D917885FBC}" sibTransId="{675707D3-A13F-47DB-8B4F-1B45BB19D7B7}"/>
    <dgm:cxn modelId="{A9D6DF4B-D0E8-43C9-96E0-BE2A167F0C6C}" srcId="{3C78B912-5AAB-4EAB-93F8-83CF6FF6813D}" destId="{E1B61937-C69D-49AC-8306-4C4FC6B3A9FA}" srcOrd="4" destOrd="0" parTransId="{CD186093-7556-416B-9E54-41F1C28A1FA2}" sibTransId="{5024847A-8B10-48BB-9B6D-D89BAD173575}"/>
    <dgm:cxn modelId="{1C802E57-BD70-DC4F-9769-585DC74038E3}" type="presOf" srcId="{B653B2A1-9B28-4043-80FA-4E71F4624A5A}" destId="{F300DE3F-26A0-E841-BFC6-FD22E08FB86F}" srcOrd="0" destOrd="0" presId="urn:microsoft.com/office/officeart/2016/7/layout/RepeatingBendingProcessNew"/>
    <dgm:cxn modelId="{283EC560-8852-FA40-86BF-85E37DE3E245}" type="presOf" srcId="{15320731-2C0F-429E-BF2A-362C6655196E}" destId="{542CF159-8BC3-2A42-AC39-7C37DECA7042}" srcOrd="0" destOrd="0" presId="urn:microsoft.com/office/officeart/2016/7/layout/RepeatingBendingProcessNew"/>
    <dgm:cxn modelId="{55CE0178-0633-9D45-A3DF-EE9B98ADD42E}" type="presOf" srcId="{675707D3-A13F-47DB-8B4F-1B45BB19D7B7}" destId="{021CD9C5-8A7B-4F4F-9D22-712F63FB885E}" srcOrd="0" destOrd="0" presId="urn:microsoft.com/office/officeart/2016/7/layout/RepeatingBendingProcessNew"/>
    <dgm:cxn modelId="{DBD3568B-AC07-B94D-8A59-0013673A5774}" type="presOf" srcId="{675707D3-A13F-47DB-8B4F-1B45BB19D7B7}" destId="{58D1B05F-863C-7642-8D64-AB33C31A785F}" srcOrd="1" destOrd="0" presId="urn:microsoft.com/office/officeart/2016/7/layout/RepeatingBendingProcessNew"/>
    <dgm:cxn modelId="{7D27C08C-98A4-AA4F-98FD-A50C19561250}" type="presOf" srcId="{520918FB-5650-433A-85E8-C3FD4486E7E9}" destId="{115588B2-D8A9-7947-A210-505FFFFE62C9}" srcOrd="0" destOrd="0" presId="urn:microsoft.com/office/officeart/2016/7/layout/RepeatingBendingProcessNew"/>
    <dgm:cxn modelId="{A2C3F69B-B2F9-B845-AAB0-8BD7055396EA}" type="presOf" srcId="{DB0AA970-BE64-4C0A-ADE0-A1E687690628}" destId="{F61ADDC9-606A-ED43-B0D7-DC52E1F737D5}" srcOrd="0" destOrd="0" presId="urn:microsoft.com/office/officeart/2016/7/layout/RepeatingBendingProcessNew"/>
    <dgm:cxn modelId="{A689239F-D92E-5541-8A97-EFAB3DA00F00}" type="presOf" srcId="{520918FB-5650-433A-85E8-C3FD4486E7E9}" destId="{60D1D373-BBC3-CF44-9CA2-EC060304B3AC}" srcOrd="1" destOrd="0" presId="urn:microsoft.com/office/officeart/2016/7/layout/RepeatingBendingProcessNew"/>
    <dgm:cxn modelId="{DC5870AF-2F6A-9E43-9796-ED44682A52A4}" type="presOf" srcId="{7223129E-6531-4A59-83EA-7D6999B5F4F4}" destId="{4AE843B1-FFBC-A444-9D53-E686DEC57203}" srcOrd="0" destOrd="0" presId="urn:microsoft.com/office/officeart/2016/7/layout/RepeatingBendingProcessNew"/>
    <dgm:cxn modelId="{BBC1A8C4-111E-B748-8707-336931CA5892}" type="presOf" srcId="{FC03241F-2291-4A0F-A11D-7E1F9CAC5E71}" destId="{FB841DAA-03A0-2C42-A4C3-8BB37529BFB1}" srcOrd="1" destOrd="0" presId="urn:microsoft.com/office/officeart/2016/7/layout/RepeatingBendingProcessNew"/>
    <dgm:cxn modelId="{256BF0C5-105A-8E43-8923-D6A87E6A7C58}" type="presOf" srcId="{BEA68AE5-B6EB-446B-9969-26484A9D4F7C}" destId="{03ED00CF-7AB0-0043-85AD-70287DA9C3B2}" srcOrd="0" destOrd="0" presId="urn:microsoft.com/office/officeart/2016/7/layout/RepeatingBendingProcessNew"/>
    <dgm:cxn modelId="{11ECB4C9-353B-6B44-99C1-2CA69A120CF0}" type="presOf" srcId="{FC03241F-2291-4A0F-A11D-7E1F9CAC5E71}" destId="{8ACDA708-E682-BF4F-BBA4-CF83A43E36BC}" srcOrd="0" destOrd="0" presId="urn:microsoft.com/office/officeart/2016/7/layout/RepeatingBendingProcessNew"/>
    <dgm:cxn modelId="{CDF297D1-EA49-7F47-B1DB-3E674B52837F}" type="presOf" srcId="{15320731-2C0F-429E-BF2A-362C6655196E}" destId="{10D88ED1-08D9-CC44-923C-0D0D1A266CE0}" srcOrd="1" destOrd="0" presId="urn:microsoft.com/office/officeart/2016/7/layout/RepeatingBendingProcessNew"/>
    <dgm:cxn modelId="{F059F2D8-11FE-044C-AB30-6C78E3FB2C90}" type="presOf" srcId="{E1B61937-C69D-49AC-8306-4C4FC6B3A9FA}" destId="{22A2655D-ABC7-4E49-8B07-30C89FA24ABF}" srcOrd="0" destOrd="0" presId="urn:microsoft.com/office/officeart/2016/7/layout/RepeatingBendingProcessNew"/>
    <dgm:cxn modelId="{EF72F1E7-306E-8D4E-AB0F-BDA03C605832}" type="presOf" srcId="{3C78B912-5AAB-4EAB-93F8-83CF6FF6813D}" destId="{5242E519-96CC-CE4D-AF28-8B04D3F698F6}" srcOrd="0" destOrd="0" presId="urn:microsoft.com/office/officeart/2016/7/layout/RepeatingBendingProcessNew"/>
    <dgm:cxn modelId="{BDB616E9-7E66-435B-BF36-DEB5B165429B}" srcId="{3C78B912-5AAB-4EAB-93F8-83CF6FF6813D}" destId="{B653B2A1-9B28-4043-80FA-4E71F4624A5A}" srcOrd="1" destOrd="0" parTransId="{8B55A74B-F4E9-4CB3-B2B2-C391F9837B99}" sibTransId="{520918FB-5650-433A-85E8-C3FD4486E7E9}"/>
    <dgm:cxn modelId="{7225844A-2AAF-754B-8655-082A96906DD6}" type="presParOf" srcId="{5242E519-96CC-CE4D-AF28-8B04D3F698F6}" destId="{03ED00CF-7AB0-0043-85AD-70287DA9C3B2}" srcOrd="0" destOrd="0" presId="urn:microsoft.com/office/officeart/2016/7/layout/RepeatingBendingProcessNew"/>
    <dgm:cxn modelId="{D5976650-4F03-124E-9095-2C0AE62E78ED}" type="presParOf" srcId="{5242E519-96CC-CE4D-AF28-8B04D3F698F6}" destId="{8ACDA708-E682-BF4F-BBA4-CF83A43E36BC}" srcOrd="1" destOrd="0" presId="urn:microsoft.com/office/officeart/2016/7/layout/RepeatingBendingProcessNew"/>
    <dgm:cxn modelId="{0F0DB52F-B7CB-0E47-8EE6-B173DF40F9FF}" type="presParOf" srcId="{8ACDA708-E682-BF4F-BBA4-CF83A43E36BC}" destId="{FB841DAA-03A0-2C42-A4C3-8BB37529BFB1}" srcOrd="0" destOrd="0" presId="urn:microsoft.com/office/officeart/2016/7/layout/RepeatingBendingProcessNew"/>
    <dgm:cxn modelId="{8EDBA2A3-9DE7-D94F-9F89-729B23A3717C}" type="presParOf" srcId="{5242E519-96CC-CE4D-AF28-8B04D3F698F6}" destId="{F300DE3F-26A0-E841-BFC6-FD22E08FB86F}" srcOrd="2" destOrd="0" presId="urn:microsoft.com/office/officeart/2016/7/layout/RepeatingBendingProcessNew"/>
    <dgm:cxn modelId="{43B730E9-F99E-584E-87AF-52CD6509D311}" type="presParOf" srcId="{5242E519-96CC-CE4D-AF28-8B04D3F698F6}" destId="{115588B2-D8A9-7947-A210-505FFFFE62C9}" srcOrd="3" destOrd="0" presId="urn:microsoft.com/office/officeart/2016/7/layout/RepeatingBendingProcessNew"/>
    <dgm:cxn modelId="{B392E7D2-303E-2542-B463-3CDCC9027EF6}" type="presParOf" srcId="{115588B2-D8A9-7947-A210-505FFFFE62C9}" destId="{60D1D373-BBC3-CF44-9CA2-EC060304B3AC}" srcOrd="0" destOrd="0" presId="urn:microsoft.com/office/officeart/2016/7/layout/RepeatingBendingProcessNew"/>
    <dgm:cxn modelId="{EBB3887A-E6AD-754C-87C4-3F44A477C47F}" type="presParOf" srcId="{5242E519-96CC-CE4D-AF28-8B04D3F698F6}" destId="{F61ADDC9-606A-ED43-B0D7-DC52E1F737D5}" srcOrd="4" destOrd="0" presId="urn:microsoft.com/office/officeart/2016/7/layout/RepeatingBendingProcessNew"/>
    <dgm:cxn modelId="{FB9F8A45-67C0-8241-917F-D43805892D9C}" type="presParOf" srcId="{5242E519-96CC-CE4D-AF28-8B04D3F698F6}" destId="{021CD9C5-8A7B-4F4F-9D22-712F63FB885E}" srcOrd="5" destOrd="0" presId="urn:microsoft.com/office/officeart/2016/7/layout/RepeatingBendingProcessNew"/>
    <dgm:cxn modelId="{B0D79489-F47F-5840-AA28-3843D3870EF8}" type="presParOf" srcId="{021CD9C5-8A7B-4F4F-9D22-712F63FB885E}" destId="{58D1B05F-863C-7642-8D64-AB33C31A785F}" srcOrd="0" destOrd="0" presId="urn:microsoft.com/office/officeart/2016/7/layout/RepeatingBendingProcessNew"/>
    <dgm:cxn modelId="{A2A86904-8F3D-FB48-8B63-9D7870E36841}" type="presParOf" srcId="{5242E519-96CC-CE4D-AF28-8B04D3F698F6}" destId="{4AE843B1-FFBC-A444-9D53-E686DEC57203}" srcOrd="6" destOrd="0" presId="urn:microsoft.com/office/officeart/2016/7/layout/RepeatingBendingProcessNew"/>
    <dgm:cxn modelId="{3A5C3F04-F232-AC48-87A1-D1C0B9D90B19}" type="presParOf" srcId="{5242E519-96CC-CE4D-AF28-8B04D3F698F6}" destId="{542CF159-8BC3-2A42-AC39-7C37DECA7042}" srcOrd="7" destOrd="0" presId="urn:microsoft.com/office/officeart/2016/7/layout/RepeatingBendingProcessNew"/>
    <dgm:cxn modelId="{2D8C031E-5A28-B248-B5B3-5ABF57B993F9}" type="presParOf" srcId="{542CF159-8BC3-2A42-AC39-7C37DECA7042}" destId="{10D88ED1-08D9-CC44-923C-0D0D1A266CE0}" srcOrd="0" destOrd="0" presId="urn:microsoft.com/office/officeart/2016/7/layout/RepeatingBendingProcessNew"/>
    <dgm:cxn modelId="{ECBCC7FB-5BC3-EF49-BB20-B01F95285CED}" type="presParOf" srcId="{5242E519-96CC-CE4D-AF28-8B04D3F698F6}" destId="{22A2655D-ABC7-4E49-8B07-30C89FA24ABF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93DCC-761F-0D4C-BACF-7EE4E0D8D662}">
      <dsp:nvSpPr>
        <dsp:cNvPr id="0" name=""/>
        <dsp:cNvSpPr/>
      </dsp:nvSpPr>
      <dsp:spPr>
        <a:xfrm>
          <a:off x="5221623" y="1323717"/>
          <a:ext cx="1493889" cy="543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866"/>
              </a:lnTo>
              <a:lnTo>
                <a:pt x="1493889" y="420866"/>
              </a:lnTo>
              <a:lnTo>
                <a:pt x="1493889" y="543151"/>
              </a:lnTo>
            </a:path>
          </a:pathLst>
        </a:custGeom>
        <a:noFill/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579B1-4A66-E240-8AFC-C964AB70EA83}">
      <dsp:nvSpPr>
        <dsp:cNvPr id="0" name=""/>
        <dsp:cNvSpPr/>
      </dsp:nvSpPr>
      <dsp:spPr>
        <a:xfrm>
          <a:off x="5175903" y="1323717"/>
          <a:ext cx="91440" cy="5224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0187"/>
              </a:lnTo>
              <a:lnTo>
                <a:pt x="49680" y="400187"/>
              </a:lnTo>
              <a:lnTo>
                <a:pt x="49680" y="522472"/>
              </a:lnTo>
            </a:path>
          </a:pathLst>
        </a:custGeom>
        <a:noFill/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D9BED-AF43-5644-84B2-66C3F6D1E6ED}">
      <dsp:nvSpPr>
        <dsp:cNvPr id="0" name=""/>
        <dsp:cNvSpPr/>
      </dsp:nvSpPr>
      <dsp:spPr>
        <a:xfrm>
          <a:off x="3713029" y="1323717"/>
          <a:ext cx="1508594" cy="522472"/>
        </a:xfrm>
        <a:custGeom>
          <a:avLst/>
          <a:gdLst/>
          <a:ahLst/>
          <a:cxnLst/>
          <a:rect l="0" t="0" r="0" b="0"/>
          <a:pathLst>
            <a:path>
              <a:moveTo>
                <a:pt x="1508594" y="0"/>
              </a:moveTo>
              <a:lnTo>
                <a:pt x="1508594" y="400187"/>
              </a:lnTo>
              <a:lnTo>
                <a:pt x="0" y="400187"/>
              </a:lnTo>
              <a:lnTo>
                <a:pt x="0" y="522472"/>
              </a:lnTo>
            </a:path>
          </a:pathLst>
        </a:custGeom>
        <a:noFill/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4A8D65-EE45-E440-8763-0047CD38FE19}">
      <dsp:nvSpPr>
        <dsp:cNvPr id="0" name=""/>
        <dsp:cNvSpPr/>
      </dsp:nvSpPr>
      <dsp:spPr>
        <a:xfrm>
          <a:off x="1387799" y="1357950"/>
          <a:ext cx="779648" cy="488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954"/>
              </a:lnTo>
              <a:lnTo>
                <a:pt x="779648" y="365954"/>
              </a:lnTo>
              <a:lnTo>
                <a:pt x="779648" y="488240"/>
              </a:lnTo>
            </a:path>
          </a:pathLst>
        </a:custGeom>
        <a:noFill/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3E093-A816-514B-BCC4-D6F7EBF0F247}">
      <dsp:nvSpPr>
        <dsp:cNvPr id="0" name=""/>
        <dsp:cNvSpPr/>
      </dsp:nvSpPr>
      <dsp:spPr>
        <a:xfrm>
          <a:off x="662721" y="1357950"/>
          <a:ext cx="725078" cy="479262"/>
        </a:xfrm>
        <a:custGeom>
          <a:avLst/>
          <a:gdLst/>
          <a:ahLst/>
          <a:cxnLst/>
          <a:rect l="0" t="0" r="0" b="0"/>
          <a:pathLst>
            <a:path>
              <a:moveTo>
                <a:pt x="725078" y="0"/>
              </a:moveTo>
              <a:lnTo>
                <a:pt x="725078" y="356977"/>
              </a:lnTo>
              <a:lnTo>
                <a:pt x="0" y="356977"/>
              </a:lnTo>
              <a:lnTo>
                <a:pt x="0" y="479262"/>
              </a:lnTo>
            </a:path>
          </a:pathLst>
        </a:custGeom>
        <a:noFill/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DF625-4D04-7A4C-BE79-309685E8D93F}">
      <dsp:nvSpPr>
        <dsp:cNvPr id="0" name=""/>
        <dsp:cNvSpPr/>
      </dsp:nvSpPr>
      <dsp:spPr>
        <a:xfrm>
          <a:off x="727787" y="519734"/>
          <a:ext cx="1320025" cy="838216"/>
        </a:xfrm>
        <a:prstGeom prst="roundRect">
          <a:avLst>
            <a:gd name="adj" fmla="val 10000"/>
          </a:avLst>
        </a:prstGeom>
        <a:solidFill>
          <a:srgbClr val="0B5D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F02AA-86F5-6243-AFEE-7ED92210315F}">
      <dsp:nvSpPr>
        <dsp:cNvPr id="0" name=""/>
        <dsp:cNvSpPr/>
      </dsp:nvSpPr>
      <dsp:spPr>
        <a:xfrm>
          <a:off x="874456" y="659070"/>
          <a:ext cx="1320025" cy="838216"/>
        </a:xfrm>
        <a:prstGeom prst="roundRect">
          <a:avLst>
            <a:gd name="adj" fmla="val 10000"/>
          </a:avLst>
        </a:prstGeom>
        <a:solidFill>
          <a:schemeClr val="bg1">
            <a:alpha val="89804"/>
          </a:schemeClr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Exact Algorithms</a:t>
          </a:r>
          <a:endParaRPr lang="en-US" sz="1500" kern="1200"/>
        </a:p>
      </dsp:txBody>
      <dsp:txXfrm>
        <a:off x="899007" y="683621"/>
        <a:ext cx="1270923" cy="789114"/>
      </dsp:txXfrm>
    </dsp:sp>
    <dsp:sp modelId="{BB72FECE-4BDB-D048-B929-D72B3F076216}">
      <dsp:nvSpPr>
        <dsp:cNvPr id="0" name=""/>
        <dsp:cNvSpPr/>
      </dsp:nvSpPr>
      <dsp:spPr>
        <a:xfrm>
          <a:off x="2708" y="1837213"/>
          <a:ext cx="1320025" cy="838216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820B4-1859-BA43-BC9B-C393F06651EA}">
      <dsp:nvSpPr>
        <dsp:cNvPr id="0" name=""/>
        <dsp:cNvSpPr/>
      </dsp:nvSpPr>
      <dsp:spPr>
        <a:xfrm>
          <a:off x="149378" y="1976549"/>
          <a:ext cx="1320025" cy="838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err="1"/>
            <a:t>MultiPass</a:t>
          </a:r>
          <a:r>
            <a:rPr lang="en-GB" sz="1500" b="1" kern="1200"/>
            <a:t> Algorithm</a:t>
          </a:r>
          <a:endParaRPr lang="en-US" sz="1500" kern="1200"/>
        </a:p>
      </dsp:txBody>
      <dsp:txXfrm>
        <a:off x="173929" y="2001100"/>
        <a:ext cx="1270923" cy="789114"/>
      </dsp:txXfrm>
    </dsp:sp>
    <dsp:sp modelId="{AEE357C4-0705-7B4F-9B7F-FFDAC824B26B}">
      <dsp:nvSpPr>
        <dsp:cNvPr id="0" name=""/>
        <dsp:cNvSpPr/>
      </dsp:nvSpPr>
      <dsp:spPr>
        <a:xfrm>
          <a:off x="1507435" y="1846190"/>
          <a:ext cx="1320025" cy="838216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63F91-C23C-3741-BCBB-D6779BA739EE}">
      <dsp:nvSpPr>
        <dsp:cNvPr id="0" name=""/>
        <dsp:cNvSpPr/>
      </dsp:nvSpPr>
      <dsp:spPr>
        <a:xfrm>
          <a:off x="1654104" y="1985526"/>
          <a:ext cx="1320025" cy="838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OnePass Algorithm</a:t>
          </a:r>
          <a:endParaRPr lang="en-US" sz="1500" kern="1200"/>
        </a:p>
      </dsp:txBody>
      <dsp:txXfrm>
        <a:off x="1678655" y="2010077"/>
        <a:ext cx="1270923" cy="789114"/>
      </dsp:txXfrm>
    </dsp:sp>
    <dsp:sp modelId="{F610A5A3-F65B-5B48-B2DB-711E3F03774E}">
      <dsp:nvSpPr>
        <dsp:cNvPr id="0" name=""/>
        <dsp:cNvSpPr/>
      </dsp:nvSpPr>
      <dsp:spPr>
        <a:xfrm>
          <a:off x="4561610" y="485501"/>
          <a:ext cx="1320025" cy="838216"/>
        </a:xfrm>
        <a:prstGeom prst="roundRect">
          <a:avLst>
            <a:gd name="adj" fmla="val 10000"/>
          </a:avLst>
        </a:prstGeom>
        <a:solidFill>
          <a:srgbClr val="0B5D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F703A-A021-684B-BBDC-BEC90BE4FF6A}">
      <dsp:nvSpPr>
        <dsp:cNvPr id="0" name=""/>
        <dsp:cNvSpPr/>
      </dsp:nvSpPr>
      <dsp:spPr>
        <a:xfrm>
          <a:off x="4708280" y="624837"/>
          <a:ext cx="1320025" cy="838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Heuristic Algorithms</a:t>
          </a:r>
          <a:endParaRPr lang="en-US" sz="1500" kern="1200"/>
        </a:p>
      </dsp:txBody>
      <dsp:txXfrm>
        <a:off x="4732831" y="649388"/>
        <a:ext cx="1270923" cy="789114"/>
      </dsp:txXfrm>
    </dsp:sp>
    <dsp:sp modelId="{FE205E33-AAE5-8B45-A75F-41445C71FED0}">
      <dsp:nvSpPr>
        <dsp:cNvPr id="0" name=""/>
        <dsp:cNvSpPr/>
      </dsp:nvSpPr>
      <dsp:spPr>
        <a:xfrm>
          <a:off x="3053016" y="1846190"/>
          <a:ext cx="1320025" cy="838216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20D1B-CC94-4840-BBE5-D5337ADC4B5D}">
      <dsp:nvSpPr>
        <dsp:cNvPr id="0" name=""/>
        <dsp:cNvSpPr/>
      </dsp:nvSpPr>
      <dsp:spPr>
        <a:xfrm>
          <a:off x="3199686" y="1985526"/>
          <a:ext cx="1320025" cy="838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OnePass+</a:t>
          </a:r>
          <a:endParaRPr lang="en-US" sz="1500" kern="1200"/>
        </a:p>
      </dsp:txBody>
      <dsp:txXfrm>
        <a:off x="3224237" y="2010077"/>
        <a:ext cx="1270923" cy="789114"/>
      </dsp:txXfrm>
    </dsp:sp>
    <dsp:sp modelId="{ED9FA535-C8FB-AA46-ABBB-454AD2619844}">
      <dsp:nvSpPr>
        <dsp:cNvPr id="0" name=""/>
        <dsp:cNvSpPr/>
      </dsp:nvSpPr>
      <dsp:spPr>
        <a:xfrm>
          <a:off x="4565570" y="1846190"/>
          <a:ext cx="1320025" cy="838216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9E6AB-95A0-A745-9CBB-647FDE21CCB1}">
      <dsp:nvSpPr>
        <dsp:cNvPr id="0" name=""/>
        <dsp:cNvSpPr/>
      </dsp:nvSpPr>
      <dsp:spPr>
        <a:xfrm>
          <a:off x="4712240" y="1985526"/>
          <a:ext cx="1320025" cy="838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SVP+</a:t>
          </a:r>
          <a:endParaRPr lang="en-US" sz="1500" kern="1200"/>
        </a:p>
      </dsp:txBody>
      <dsp:txXfrm>
        <a:off x="4736791" y="2010077"/>
        <a:ext cx="1270923" cy="789114"/>
      </dsp:txXfrm>
    </dsp:sp>
    <dsp:sp modelId="{C185C718-A1CE-E34F-B9B8-41704C70C13C}">
      <dsp:nvSpPr>
        <dsp:cNvPr id="0" name=""/>
        <dsp:cNvSpPr/>
      </dsp:nvSpPr>
      <dsp:spPr>
        <a:xfrm>
          <a:off x="6055499" y="1866869"/>
          <a:ext cx="1320025" cy="838216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BAF67-C8C5-8A4B-8AAF-B06011ABB4FE}">
      <dsp:nvSpPr>
        <dsp:cNvPr id="0" name=""/>
        <dsp:cNvSpPr/>
      </dsp:nvSpPr>
      <dsp:spPr>
        <a:xfrm>
          <a:off x="6202169" y="2006205"/>
          <a:ext cx="1320025" cy="838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ESX</a:t>
          </a:r>
          <a:endParaRPr lang="en-US" sz="1500" kern="1200"/>
        </a:p>
      </dsp:txBody>
      <dsp:txXfrm>
        <a:off x="6226720" y="2030756"/>
        <a:ext cx="1270923" cy="789114"/>
      </dsp:txXfrm>
    </dsp:sp>
    <dsp:sp modelId="{FFCCC16C-4552-114C-A51C-1F1CDB0E0698}">
      <dsp:nvSpPr>
        <dsp:cNvPr id="0" name=""/>
        <dsp:cNvSpPr/>
      </dsp:nvSpPr>
      <dsp:spPr>
        <a:xfrm>
          <a:off x="6458875" y="482089"/>
          <a:ext cx="1320025" cy="838216"/>
        </a:xfrm>
        <a:prstGeom prst="roundRect">
          <a:avLst>
            <a:gd name="adj" fmla="val 10000"/>
          </a:avLst>
        </a:prstGeom>
        <a:solidFill>
          <a:srgbClr val="0B5D2B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4DA07-E587-9445-909A-FF26FFAD2440}">
      <dsp:nvSpPr>
        <dsp:cNvPr id="0" name=""/>
        <dsp:cNvSpPr/>
      </dsp:nvSpPr>
      <dsp:spPr>
        <a:xfrm>
          <a:off x="6605545" y="621425"/>
          <a:ext cx="1320025" cy="838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B5D2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i="0" kern="1200"/>
            <a:t>Penalty-based Algorithm</a:t>
          </a:r>
          <a:endParaRPr lang="en-US" sz="1500" kern="1200"/>
        </a:p>
      </dsp:txBody>
      <dsp:txXfrm>
        <a:off x="6630096" y="645976"/>
        <a:ext cx="1270923" cy="789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AD662-1289-D447-B388-786E5624EE20}">
      <dsp:nvSpPr>
        <dsp:cNvPr id="0" name=""/>
        <dsp:cNvSpPr/>
      </dsp:nvSpPr>
      <dsp:spPr>
        <a:xfrm>
          <a:off x="1323942" y="1630017"/>
          <a:ext cx="1096122" cy="1354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1598" y="0"/>
              </a:lnTo>
              <a:lnTo>
                <a:pt x="491598" y="1354575"/>
              </a:lnTo>
              <a:lnTo>
                <a:pt x="1096122" y="135457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3FDEC2-32F1-C04A-8027-20CBCB77200A}">
      <dsp:nvSpPr>
        <dsp:cNvPr id="0" name=""/>
        <dsp:cNvSpPr/>
      </dsp:nvSpPr>
      <dsp:spPr>
        <a:xfrm>
          <a:off x="1323942" y="1584297"/>
          <a:ext cx="11338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320" y="45720"/>
              </a:lnTo>
              <a:lnTo>
                <a:pt x="529320" y="54090"/>
              </a:lnTo>
              <a:lnTo>
                <a:pt x="1133844" y="5409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1D94D-6438-B745-B6BA-4F6DAEB28719}">
      <dsp:nvSpPr>
        <dsp:cNvPr id="0" name=""/>
        <dsp:cNvSpPr/>
      </dsp:nvSpPr>
      <dsp:spPr>
        <a:xfrm>
          <a:off x="1323942" y="290045"/>
          <a:ext cx="1096122" cy="1339972"/>
        </a:xfrm>
        <a:custGeom>
          <a:avLst/>
          <a:gdLst/>
          <a:ahLst/>
          <a:cxnLst/>
          <a:rect l="0" t="0" r="0" b="0"/>
          <a:pathLst>
            <a:path>
              <a:moveTo>
                <a:pt x="0" y="1339972"/>
              </a:moveTo>
              <a:lnTo>
                <a:pt x="491598" y="1339972"/>
              </a:lnTo>
              <a:lnTo>
                <a:pt x="491598" y="0"/>
              </a:lnTo>
              <a:lnTo>
                <a:pt x="1096122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E19D2-5FEF-584F-929E-788157DD7C4E}">
      <dsp:nvSpPr>
        <dsp:cNvPr id="0" name=""/>
        <dsp:cNvSpPr/>
      </dsp:nvSpPr>
      <dsp:spPr>
        <a:xfrm>
          <a:off x="213250" y="1262051"/>
          <a:ext cx="1110691" cy="735933"/>
        </a:xfrm>
        <a:prstGeom prst="rect">
          <a:avLst/>
        </a:prstGeom>
        <a:solidFill>
          <a:srgbClr val="0B5D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err="1"/>
            <a:t>qualità</a:t>
          </a:r>
          <a:endParaRPr lang="en-GB" sz="4400" kern="1200"/>
        </a:p>
      </dsp:txBody>
      <dsp:txXfrm>
        <a:off x="213250" y="1262051"/>
        <a:ext cx="1110691" cy="735933"/>
      </dsp:txXfrm>
    </dsp:sp>
    <dsp:sp modelId="{C8E4BDAE-8E63-9C49-8DBD-371460849F60}">
      <dsp:nvSpPr>
        <dsp:cNvPr id="0" name=""/>
        <dsp:cNvSpPr/>
      </dsp:nvSpPr>
      <dsp:spPr>
        <a:xfrm>
          <a:off x="2420064" y="938"/>
          <a:ext cx="2418880" cy="578214"/>
        </a:xfrm>
        <a:prstGeom prst="rect">
          <a:avLst/>
        </a:prstGeom>
        <a:solidFill>
          <a:srgbClr val="0B5D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u="none" kern="1200" err="1"/>
            <a:t>lunghezza</a:t>
          </a:r>
          <a:r>
            <a:rPr lang="en-GB" sz="2000" b="0" i="0" u="none" kern="1200"/>
            <a:t> media</a:t>
          </a:r>
          <a:endParaRPr lang="en-GB" sz="2000" kern="1200"/>
        </a:p>
      </dsp:txBody>
      <dsp:txXfrm>
        <a:off x="2420064" y="938"/>
        <a:ext cx="2418880" cy="578214"/>
      </dsp:txXfrm>
    </dsp:sp>
    <dsp:sp modelId="{4F71E8FA-282B-1542-B005-B939C98B4EA7}">
      <dsp:nvSpPr>
        <dsp:cNvPr id="0" name=""/>
        <dsp:cNvSpPr/>
      </dsp:nvSpPr>
      <dsp:spPr>
        <a:xfrm>
          <a:off x="2457786" y="1328575"/>
          <a:ext cx="2502183" cy="619626"/>
        </a:xfrm>
        <a:prstGeom prst="rect">
          <a:avLst/>
        </a:prstGeom>
        <a:solidFill>
          <a:srgbClr val="0B5D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u="none" kern="1200" err="1"/>
            <a:t>dissimilarità</a:t>
          </a:r>
          <a:r>
            <a:rPr lang="en-GB" sz="2000" b="0" i="0" u="none" kern="1200"/>
            <a:t> media</a:t>
          </a:r>
          <a:endParaRPr lang="en-GB" sz="2000" kern="1200"/>
        </a:p>
      </dsp:txBody>
      <dsp:txXfrm>
        <a:off x="2457786" y="1328575"/>
        <a:ext cx="2502183" cy="619626"/>
      </dsp:txXfrm>
    </dsp:sp>
    <dsp:sp modelId="{145C5F37-D688-AE41-9438-FA8E4B889AB7}">
      <dsp:nvSpPr>
        <dsp:cNvPr id="0" name=""/>
        <dsp:cNvSpPr/>
      </dsp:nvSpPr>
      <dsp:spPr>
        <a:xfrm>
          <a:off x="2420064" y="2710088"/>
          <a:ext cx="2474557" cy="549009"/>
        </a:xfrm>
        <a:prstGeom prst="rect">
          <a:avLst/>
        </a:prstGeom>
        <a:solidFill>
          <a:srgbClr val="0B5D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u="none" kern="1200"/>
            <a:t>minima </a:t>
          </a:r>
          <a:r>
            <a:rPr lang="en-GB" sz="2000" b="0" i="0" u="none" kern="1200" err="1"/>
            <a:t>dissimilarità</a:t>
          </a:r>
          <a:endParaRPr lang="en-GB" sz="2000" kern="1200"/>
        </a:p>
      </dsp:txBody>
      <dsp:txXfrm>
        <a:off x="2420064" y="2710088"/>
        <a:ext cx="2474557" cy="5490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DA708-E682-BF4F-BBA4-CF83A43E36BC}">
      <dsp:nvSpPr>
        <dsp:cNvPr id="0" name=""/>
        <dsp:cNvSpPr/>
      </dsp:nvSpPr>
      <dsp:spPr>
        <a:xfrm>
          <a:off x="1710869" y="896132"/>
          <a:ext cx="3622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27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2183" y="939887"/>
        <a:ext cx="19643" cy="3928"/>
      </dsp:txXfrm>
    </dsp:sp>
    <dsp:sp modelId="{03ED00CF-7AB0-0043-85AD-70287DA9C3B2}">
      <dsp:nvSpPr>
        <dsp:cNvPr id="0" name=""/>
        <dsp:cNvSpPr/>
      </dsp:nvSpPr>
      <dsp:spPr>
        <a:xfrm>
          <a:off x="4537" y="429412"/>
          <a:ext cx="1708132" cy="1024879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00" tIns="87858" rIns="83700" bIns="8785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Applica Dijkstra in avanti s </a:t>
          </a:r>
          <a:r>
            <a:rPr lang="en-US" sz="1200" kern="1200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en-US" sz="1200" kern="1200">
              <a:solidFill>
                <a:schemeClr val="tx1"/>
              </a:solidFill>
            </a:rPr>
            <a:t> t</a:t>
          </a:r>
        </a:p>
      </dsp:txBody>
      <dsp:txXfrm>
        <a:off x="4537" y="429412"/>
        <a:ext cx="1708132" cy="1024879"/>
      </dsp:txXfrm>
    </dsp:sp>
    <dsp:sp modelId="{115588B2-D8A9-7947-A210-505FFFFE62C9}">
      <dsp:nvSpPr>
        <dsp:cNvPr id="0" name=""/>
        <dsp:cNvSpPr/>
      </dsp:nvSpPr>
      <dsp:spPr>
        <a:xfrm>
          <a:off x="1005605" y="1452491"/>
          <a:ext cx="1954000" cy="443765"/>
        </a:xfrm>
        <a:custGeom>
          <a:avLst/>
          <a:gdLst/>
          <a:ahLst/>
          <a:cxnLst/>
          <a:rect l="0" t="0" r="0" b="0"/>
          <a:pathLst>
            <a:path>
              <a:moveTo>
                <a:pt x="1954000" y="0"/>
              </a:moveTo>
              <a:lnTo>
                <a:pt x="1954000" y="238982"/>
              </a:lnTo>
              <a:lnTo>
                <a:pt x="0" y="238982"/>
              </a:lnTo>
              <a:lnTo>
                <a:pt x="0" y="44376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32337" y="1672410"/>
        <a:ext cx="100537" cy="3928"/>
      </dsp:txXfrm>
    </dsp:sp>
    <dsp:sp modelId="{F300DE3F-26A0-E841-BFC6-FD22E08FB86F}">
      <dsp:nvSpPr>
        <dsp:cNvPr id="0" name=""/>
        <dsp:cNvSpPr/>
      </dsp:nvSpPr>
      <dsp:spPr>
        <a:xfrm>
          <a:off x="2105540" y="429412"/>
          <a:ext cx="1708132" cy="1024879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00" tIns="87858" rIns="83700" bIns="8785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Applica Dijkstra </a:t>
          </a:r>
          <a:r>
            <a:rPr lang="en-US" sz="1200" kern="1200" err="1">
              <a:solidFill>
                <a:schemeClr val="tx1"/>
              </a:solidFill>
            </a:rPr>
            <a:t>inverso</a:t>
          </a:r>
          <a:r>
            <a:rPr lang="en-US" sz="1200" kern="1200">
              <a:solidFill>
                <a:schemeClr val="tx1"/>
              </a:solidFill>
            </a:rPr>
            <a:t> t </a:t>
          </a:r>
          <a:r>
            <a:rPr lang="en-US" sz="1200" kern="1200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en-US" sz="1200" kern="1200">
              <a:solidFill>
                <a:schemeClr val="tx1"/>
              </a:solidFill>
            </a:rPr>
            <a:t> s</a:t>
          </a:r>
        </a:p>
      </dsp:txBody>
      <dsp:txXfrm>
        <a:off x="2105540" y="429412"/>
        <a:ext cx="1708132" cy="1024879"/>
      </dsp:txXfrm>
    </dsp:sp>
    <dsp:sp modelId="{021CD9C5-8A7B-4F4F-9D22-712F63FB885E}">
      <dsp:nvSpPr>
        <dsp:cNvPr id="0" name=""/>
        <dsp:cNvSpPr/>
      </dsp:nvSpPr>
      <dsp:spPr>
        <a:xfrm>
          <a:off x="1857871" y="2395370"/>
          <a:ext cx="4057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6"/>
              </a:moveTo>
              <a:lnTo>
                <a:pt x="219988" y="45726"/>
              </a:lnTo>
              <a:lnTo>
                <a:pt x="219988" y="45720"/>
              </a:lnTo>
              <a:lnTo>
                <a:pt x="40577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49850" y="2439125"/>
        <a:ext cx="21818" cy="3928"/>
      </dsp:txXfrm>
    </dsp:sp>
    <dsp:sp modelId="{F61ADDC9-606A-ED43-B0D7-DC52E1F737D5}">
      <dsp:nvSpPr>
        <dsp:cNvPr id="0" name=""/>
        <dsp:cNvSpPr/>
      </dsp:nvSpPr>
      <dsp:spPr>
        <a:xfrm>
          <a:off x="151539" y="1928657"/>
          <a:ext cx="1708132" cy="1024879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00" tIns="87858" rIns="83700" bIns="8785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Interseca gli archi dei percorsi piu brevi </a:t>
          </a:r>
          <a:r>
            <a:rPr lang="en-US" sz="1200" kern="1200">
              <a:solidFill>
                <a:schemeClr val="tx1"/>
              </a:solidFill>
              <a:latin typeface="Aptos Display" panose="02110004020202020204"/>
            </a:rPr>
            <a:t>generati</a:t>
          </a:r>
          <a:r>
            <a:rPr lang="en-US" sz="1200" kern="1200">
              <a:solidFill>
                <a:schemeClr val="tx1"/>
              </a:solidFill>
            </a:rPr>
            <a:t> dai due algoritmi e individua I </a:t>
          </a:r>
          <a:r>
            <a:rPr lang="en-US" sz="1200" b="1" i="1" kern="1200">
              <a:solidFill>
                <a:schemeClr val="tx1"/>
              </a:solidFill>
            </a:rPr>
            <a:t>plateau</a:t>
          </a:r>
          <a:endParaRPr lang="en-US" sz="1200" kern="1200">
            <a:solidFill>
              <a:schemeClr val="tx1"/>
            </a:solidFill>
          </a:endParaRPr>
        </a:p>
      </dsp:txBody>
      <dsp:txXfrm>
        <a:off x="151539" y="1928657"/>
        <a:ext cx="1708132" cy="1024879"/>
      </dsp:txXfrm>
    </dsp:sp>
    <dsp:sp modelId="{542CF159-8BC3-2A42-AC39-7C37DECA7042}">
      <dsp:nvSpPr>
        <dsp:cNvPr id="0" name=""/>
        <dsp:cNvSpPr/>
      </dsp:nvSpPr>
      <dsp:spPr>
        <a:xfrm>
          <a:off x="4002380" y="2390091"/>
          <a:ext cx="1763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0998"/>
              </a:moveTo>
              <a:lnTo>
                <a:pt x="105250" y="50998"/>
              </a:lnTo>
              <a:lnTo>
                <a:pt x="105250" y="45720"/>
              </a:lnTo>
              <a:lnTo>
                <a:pt x="17630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5356" y="2433847"/>
        <a:ext cx="10348" cy="3928"/>
      </dsp:txXfrm>
    </dsp:sp>
    <dsp:sp modelId="{4AE843B1-FFBC-A444-9D53-E686DEC57203}">
      <dsp:nvSpPr>
        <dsp:cNvPr id="0" name=""/>
        <dsp:cNvSpPr/>
      </dsp:nvSpPr>
      <dsp:spPr>
        <a:xfrm>
          <a:off x="2296048" y="1928650"/>
          <a:ext cx="1708132" cy="1024879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00" tIns="87858" rIns="83700" bIns="8785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err="1">
              <a:solidFill>
                <a:schemeClr val="tx1"/>
              </a:solidFill>
            </a:rPr>
            <a:t>Classifica</a:t>
          </a:r>
          <a:r>
            <a:rPr lang="en-US" sz="1200" kern="1200">
              <a:solidFill>
                <a:schemeClr val="tx1"/>
              </a:solidFill>
            </a:rPr>
            <a:t> I </a:t>
          </a:r>
          <a:r>
            <a:rPr lang="en-US" sz="1200" kern="1200" err="1">
              <a:solidFill>
                <a:schemeClr val="tx1"/>
              </a:solidFill>
            </a:rPr>
            <a:t>pleateau</a:t>
          </a:r>
          <a:r>
            <a:rPr lang="en-US" sz="1200" kern="1200">
              <a:solidFill>
                <a:schemeClr val="tx1"/>
              </a:solidFill>
            </a:rPr>
            <a:t> in base al </a:t>
          </a:r>
          <a:r>
            <a:rPr lang="en-US" sz="1200" kern="1200" err="1">
              <a:solidFill>
                <a:schemeClr val="tx1"/>
              </a:solidFill>
            </a:rPr>
            <a:t>parametro</a:t>
          </a:r>
          <a:r>
            <a:rPr lang="en-US" sz="1200" kern="1200">
              <a:solidFill>
                <a:schemeClr val="tx1"/>
              </a:solidFill>
            </a:rPr>
            <a:t>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>
              <a:solidFill>
                <a:schemeClr val="tx1"/>
              </a:solidFill>
            </a:rPr>
            <a:t>Rank=(</a:t>
          </a:r>
          <a:r>
            <a:rPr lang="en-US" sz="1200" b="1" i="1" kern="1200" err="1">
              <a:solidFill>
                <a:schemeClr val="tx1"/>
              </a:solidFill>
            </a:rPr>
            <a:t>l_prc-l_plt</a:t>
          </a:r>
          <a:r>
            <a:rPr lang="en-US" sz="1200" b="1" i="1" kern="1200">
              <a:solidFill>
                <a:schemeClr val="tx1"/>
              </a:solidFill>
            </a:rPr>
            <a:t>)</a:t>
          </a:r>
          <a:endParaRPr lang="en-US" sz="1200" kern="1200">
            <a:solidFill>
              <a:schemeClr val="tx1"/>
            </a:solidFill>
          </a:endParaRPr>
        </a:p>
      </dsp:txBody>
      <dsp:txXfrm>
        <a:off x="2296048" y="1928650"/>
        <a:ext cx="1708132" cy="1024879"/>
      </dsp:txXfrm>
    </dsp:sp>
    <dsp:sp modelId="{22A2655D-ABC7-4E49-8B07-30C89FA24ABF}">
      <dsp:nvSpPr>
        <dsp:cNvPr id="0" name=""/>
        <dsp:cNvSpPr/>
      </dsp:nvSpPr>
      <dsp:spPr>
        <a:xfrm>
          <a:off x="4211080" y="1923372"/>
          <a:ext cx="1708132" cy="1024879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00" tIns="87858" rIns="83700" bIns="8785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Individua le </a:t>
          </a:r>
          <a:r>
            <a:rPr lang="en-US" sz="1200" b="1" kern="1200" err="1">
              <a:solidFill>
                <a:schemeClr val="tx1"/>
              </a:solidFill>
            </a:rPr>
            <a:t>deviazioni</a:t>
          </a:r>
          <a:r>
            <a:rPr lang="en-US" sz="1200" kern="1200">
              <a:solidFill>
                <a:schemeClr val="tx1"/>
              </a:solidFill>
            </a:rPr>
            <a:t> </a:t>
          </a:r>
          <a:r>
            <a:rPr lang="en-US" sz="1200" kern="1200" err="1">
              <a:solidFill>
                <a:schemeClr val="tx1"/>
              </a:solidFill>
            </a:rPr>
            <a:t>migliori</a:t>
          </a:r>
          <a:endParaRPr lang="en-US" sz="1200" kern="1200">
            <a:solidFill>
              <a:schemeClr val="tx1"/>
            </a:solidFill>
          </a:endParaRPr>
        </a:p>
      </dsp:txBody>
      <dsp:txXfrm>
        <a:off x="4211080" y="1923372"/>
        <a:ext cx="1708132" cy="1024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19:35:13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A2AC0-461B-9B4F-87A9-89274EAC0C56}" type="datetimeFigureOut">
              <a:rPr lang="en-IT" smtClean="0"/>
              <a:t>5/28/25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E5620-D311-2744-A626-066197B63AEB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26528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5620-D311-2744-A626-066197B63AEB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59159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5620-D311-2744-A626-066197B63AEB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4002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Con il formato “slide show” si visualizzerà correttamente l’algoritmo prima e il video poi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5620-D311-2744-A626-066197B63AEB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2187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5620-D311-2744-A626-066197B63AEB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2230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Per visualizzare correttamente il testo e poi il video fare partire la presentazione sulla slide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5620-D311-2744-A626-066197B63AEB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7802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5620-D311-2744-A626-066197B63AEB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9054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E5620-D311-2744-A626-066197B63AEB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186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43A7-CB26-D76B-22CA-FEFD93D9A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94075-850A-C98B-931C-2EED70A09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2FF8-948E-FD75-7528-D2A2B544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6359-9BB8-4148-8114-537E698DA205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2F11B-D08B-496B-B348-18F78815C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F2FA0-5D5E-2CC4-631C-104AABAB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322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5604-5A16-0FE8-02D6-E75D71F6C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75CC3-01A3-2095-B2F4-0E0C4C06B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F62B-BB98-EEB6-1A83-C7A246ADA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9B92B-52A1-A137-0E39-ABF0C5C3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4FD52-95E4-3B2C-6300-CC935047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4554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55C2-29F6-4E23-02EB-E5C1CE88F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A5E4A-3AEE-3119-57AD-A4A064AE2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755B0-5658-4297-6F8F-CE25EC80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86DB8-FD13-7A87-0307-DB38A44E2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A73A8-49B6-A1D3-1FF2-E9813A8A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8295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025D5-9C09-5782-54CA-04D99E33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680E-6E61-EC5E-28C3-596668446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C70DC-E12B-6970-B4E9-CCEA43B7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2CF04-9B36-6F7C-CC46-93E6E616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F0067-5105-12F2-0554-F0B45408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04934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7F0E-9F2B-2CE4-6A96-834A25F8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2F5EF-173B-23C3-1235-B603DCF94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F303A-A80A-A3F4-DC5C-9C85E6EA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3A36B-703D-FF76-4070-99B176DE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20B4-2B3B-E459-267E-B3B14DA4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61810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B231-54E4-0EC6-BFDF-DFE0D19A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E9C2-4E1A-2380-971F-BB792CEC7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60815-4666-0A81-6B1E-C760F0712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5E1FA-DFB1-FD91-564B-D71915A7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E5E99-B544-2A0B-57A4-E2C3F27D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2941F-2425-DF38-B871-BBA7AC85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29936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F453-7606-601E-8C03-28B9BF00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77E48-094B-9260-815B-93D523900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32C83-272B-474F-CEEF-D0E86C65F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E92F4-AE31-EBCA-B006-49F1FF7E2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99B40-29A1-7FF0-B003-322FA6356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6F6441-2553-4BEE-EDD6-E4772A2F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A3AEE-EEE0-E1A8-6CE5-CD497188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96575-2A16-3496-32D4-FBCD06AB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02735"/>
      </p:ext>
    </p:extLst>
  </p:cSld>
  <p:clrMapOvr>
    <a:masterClrMapping/>
  </p:clrMapOvr>
  <p:transition spd="slow">
    <p:push/>
  </p:transition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B5C8-CF10-4E14-4E2A-B80E1EC6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C9273-2260-41D6-11BC-8D782FCB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3E3AB-306D-F4E1-AC10-5738B598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74BF2-AC69-103A-8C7D-235494BE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5518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056B0-7125-859A-834D-18E9D0E5C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363B17-9F1F-F4F9-BB3D-972C8C1D4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FB496-3C01-1F32-4816-E52276F2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001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4EF6-658F-3B23-8568-FD57351D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3671-4682-9F8A-0BBE-F2216AC61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C5133-4B74-8060-C05E-8A700573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3CC1A-9B45-63CE-9553-036A0976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27D4-2076-C5EA-23D5-9D7FBA49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35CEC-1450-F4B5-7A64-CE23E902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27395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C0380-6759-1FF9-97D3-17992169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31EC88-E519-4DD7-5B77-9783C165D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F7B55-0439-E35D-309B-1408793B1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2836-3CC5-A372-D99B-8AF92393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0E689-BAD0-1C80-3691-1E5CC944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6D268-3441-C943-F454-EB33A2E8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9216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27B2D-EF24-F8C4-83E6-EE61A63E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093DE-810F-6E2A-F4D3-7FC5BD5BB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53CD0-C55A-BD6F-7BF6-53E9275FE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758C9-914C-B950-1FC4-97990B0EC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735C9-E1CA-9343-89AC-85AB2604E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4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ransition spd="slow">
    <p:push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i.deib.polimi.it/hpc-processing-for-car-navigation-support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4.wdp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30.png"/><Relationship Id="rId3" Type="http://schemas.microsoft.com/office/2007/relationships/hdphoto" Target="../media/hdphoto16.wdp"/><Relationship Id="rId7" Type="http://schemas.openxmlformats.org/officeDocument/2006/relationships/diagramColors" Target="../diagrams/colors2.xml"/><Relationship Id="rId12" Type="http://schemas.microsoft.com/office/2007/relationships/hdphoto" Target="../media/hdphoto1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9.png"/><Relationship Id="rId5" Type="http://schemas.openxmlformats.org/officeDocument/2006/relationships/diagramLayout" Target="../diagrams/layout2.xml"/><Relationship Id="rId15" Type="http://schemas.microsoft.com/office/2007/relationships/hdphoto" Target="../media/hdphoto19.wdp"/><Relationship Id="rId10" Type="http://schemas.microsoft.com/office/2007/relationships/hdphoto" Target="../media/hdphoto17.wdp"/><Relationship Id="rId4" Type="http://schemas.openxmlformats.org/officeDocument/2006/relationships/diagramData" Target="../diagrams/data2.xml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5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3.xml"/><Relationship Id="rId12" Type="http://schemas.microsoft.com/office/2007/relationships/hdphoto" Target="../media/hdphoto1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3.xml"/><Relationship Id="rId10" Type="http://schemas.microsoft.com/office/2007/relationships/hdphoto" Target="../media/hdphoto2.wdp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39.png"/><Relationship Id="rId4" Type="http://schemas.microsoft.com/office/2007/relationships/hdphoto" Target="../media/hdphoto20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5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diagramData" Target="../diagrams/data1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17" Type="http://schemas.microsoft.com/office/2007/relationships/diagramDrawing" Target="../diagrams/drawing1.xml"/><Relationship Id="rId2" Type="http://schemas.openxmlformats.org/officeDocument/2006/relationships/slide" Target="slide3.xml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diagramQuickStyle" Target="../diagrams/quickStyle1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microsoft.com/office/2007/relationships/hdphoto" Target="../media/hdphoto5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customXml" Target="../ink/ink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1.wdp"/><Relationship Id="rId5" Type="http://schemas.openxmlformats.org/officeDocument/2006/relationships/image" Target="../media/image20.png"/><Relationship Id="rId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C7321175-0D31-EA97-5668-DC3DF302D2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4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rcRect t="20342" b="12293"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4A6B3-AF19-EB30-74B5-4FEF988C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381" y="2400474"/>
            <a:ext cx="9792471" cy="2057037"/>
          </a:xfrm>
        </p:spPr>
        <p:txBody>
          <a:bodyPr vert="horz" lIns="91440" tIns="45720" rIns="91440" bIns="45720" rtlCol="0">
            <a:normAutofit/>
            <a:scene3d>
              <a:camera prst="orthographicFront"/>
              <a:lightRig rig="flood" dir="t"/>
            </a:scene3d>
            <a:sp3d extrusionH="57150" contourW="12700" prstMaterial="dkEdge">
              <a:bevelT w="38100" h="38100" prst="relaxedInset"/>
              <a:bevelB w="38100" h="38100" prst="convex"/>
              <a:extrusionClr>
                <a:srgbClr val="082C15"/>
              </a:extrusionClr>
              <a:contourClr>
                <a:srgbClr val="082C15"/>
              </a:contourClr>
            </a:sp3d>
          </a:bodyPr>
          <a:lstStyle/>
          <a:p>
            <a:pPr algn="ctr"/>
            <a:r>
              <a:rPr lang="en-GB" b="1" i="0" strike="noStrike">
                <a:solidFill>
                  <a:srgbClr val="FFFFFF"/>
                </a:solidFill>
                <a:effectLst/>
                <a:latin typeface="American Typewriter" panose="02090604020004020304" pitchFamily="18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HPC processing for supporting Car Navigation systems</a:t>
            </a:r>
            <a:endParaRPr lang="en-US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BFEC1449-E08A-7960-9631-C5EE610A19D1}"/>
              </a:ext>
            </a:extLst>
          </p:cNvPr>
          <p:cNvSpPr/>
          <p:nvPr/>
        </p:nvSpPr>
        <p:spPr>
          <a:xfrm>
            <a:off x="1536789" y="1828800"/>
            <a:ext cx="9792471" cy="3192651"/>
          </a:xfrm>
          <a:prstGeom prst="fram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B817D-9551-0596-D88A-A300E6E902E8}"/>
              </a:ext>
            </a:extLst>
          </p:cNvPr>
          <p:cNvSpPr/>
          <p:nvPr/>
        </p:nvSpPr>
        <p:spPr>
          <a:xfrm>
            <a:off x="1735810" y="2014780"/>
            <a:ext cx="9458042" cy="2820691"/>
          </a:xfrm>
          <a:prstGeom prst="rect">
            <a:avLst/>
          </a:pr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0258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en car on a white surface&#10;&#10;Description automatically generated">
            <a:extLst>
              <a:ext uri="{FF2B5EF4-FFF2-40B4-BE49-F238E27FC236}">
                <a16:creationId xmlns:a16="http://schemas.microsoft.com/office/drawing/2014/main" id="{D7DF94DB-4167-DD13-C79D-D635B5B857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35000"/>
          </a:blip>
          <a:srcRect l="445"/>
          <a:stretch/>
        </p:blipFill>
        <p:spPr>
          <a:xfrm>
            <a:off x="-27500" y="7749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044BF2-8A64-D4D9-57D3-4BC5487B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33" y="2293750"/>
            <a:ext cx="6055883" cy="2285999"/>
          </a:xfrm>
          <a:noFill/>
          <a:effectLst>
            <a:glow rad="508077">
              <a:schemeClr val="accent1">
                <a:alpha val="40000"/>
              </a:schemeClr>
            </a:glow>
            <a:outerShdw blurRad="1270000" sx="1000" sy="1000" algn="tr" rotWithShape="0">
              <a:srgbClr val="92D050">
                <a:alpha val="40000"/>
              </a:srgbClr>
            </a:outerShdw>
            <a:reflection endPos="0" dist="50800" dir="5400000" sy="-100000" algn="bl" rotWithShape="0"/>
            <a:softEdge rad="635000"/>
          </a:effectLst>
        </p:spPr>
        <p:txBody>
          <a:bodyPr vert="horz" lIns="91440" tIns="45720" rIns="91440" bIns="45720" rtlCol="0" anchor="ctr">
            <a:normAutofit fontScale="90000"/>
            <a:scene3d>
              <a:camera prst="orthographicFront"/>
              <a:lightRig rig="threePt" dir="t"/>
            </a:scene3d>
            <a:sp3d extrusionH="57150" contourW="6350" prstMaterial="matte">
              <a:bevelT w="38100" h="38100" prst="convex"/>
              <a:bevelB w="38100" h="38100" prst="slope"/>
              <a:contourClr>
                <a:schemeClr val="accent6">
                  <a:lumMod val="40000"/>
                  <a:lumOff val="60000"/>
                </a:schemeClr>
              </a:contourClr>
            </a:sp3d>
          </a:bodyPr>
          <a:lstStyle/>
          <a:p>
            <a:pPr algn="r"/>
            <a:r>
              <a:rPr lang="en-US" sz="8000" b="1" err="1">
                <a:ln w="22225">
                  <a:solidFill>
                    <a:srgbClr val="FFFFFF"/>
                  </a:solidFill>
                </a:ln>
                <a:gradFill>
                  <a:gsLst>
                    <a:gs pos="0">
                      <a:srgbClr val="234700">
                        <a:alpha val="90000"/>
                      </a:srgbClr>
                    </a:gs>
                    <a:gs pos="53000">
                      <a:schemeClr val="accent6">
                        <a:lumMod val="45000"/>
                        <a:lumOff val="55000"/>
                      </a:schemeClr>
                    </a:gs>
                    <a:gs pos="85000">
                      <a:srgbClr val="486F3C">
                        <a:alpha val="89242"/>
                        <a:lumMod val="95000"/>
                      </a:srgbClr>
                    </a:gs>
                    <a:gs pos="100000">
                      <a:srgbClr val="486F3C"/>
                    </a:gs>
                  </a:gsLst>
                  <a:lin ang="0" scaled="1"/>
                </a:gradFill>
                <a:effectLst>
                  <a:outerShdw blurRad="50800" dist="50800" dir="5400000" algn="ctr" rotWithShape="0">
                    <a:schemeClr val="bg1">
                      <a:alpha val="33000"/>
                    </a:schemeClr>
                  </a:outerShdw>
                </a:effectLst>
              </a:rPr>
              <a:t>Strategie</a:t>
            </a:r>
            <a:r>
              <a:rPr lang="en-US" sz="8000" b="1">
                <a:ln w="22225">
                  <a:solidFill>
                    <a:srgbClr val="FFFFFF"/>
                  </a:solidFill>
                </a:ln>
                <a:gradFill>
                  <a:gsLst>
                    <a:gs pos="0">
                      <a:srgbClr val="234700">
                        <a:alpha val="90000"/>
                      </a:srgbClr>
                    </a:gs>
                    <a:gs pos="53000">
                      <a:schemeClr val="accent6">
                        <a:lumMod val="45000"/>
                        <a:lumOff val="55000"/>
                      </a:schemeClr>
                    </a:gs>
                    <a:gs pos="85000">
                      <a:srgbClr val="486F3C">
                        <a:alpha val="89242"/>
                        <a:lumMod val="95000"/>
                      </a:srgbClr>
                    </a:gs>
                    <a:gs pos="100000">
                      <a:srgbClr val="486F3C"/>
                    </a:gs>
                  </a:gsLst>
                  <a:lin ang="0" scaled="1"/>
                </a:gradFill>
                <a:effectLst>
                  <a:outerShdw blurRad="50800" dist="50800" dir="5400000" algn="ctr" rotWithShape="0">
                    <a:schemeClr val="bg1">
                      <a:alpha val="33000"/>
                    </a:schemeClr>
                  </a:outerShdw>
                </a:effectLst>
              </a:rPr>
              <a:t> di </a:t>
            </a:r>
            <a:r>
              <a:rPr lang="en-US" sz="8000" b="1" err="1">
                <a:ln w="22225">
                  <a:solidFill>
                    <a:srgbClr val="FFFFFF"/>
                  </a:solidFill>
                </a:ln>
                <a:gradFill>
                  <a:gsLst>
                    <a:gs pos="0">
                      <a:srgbClr val="234700">
                        <a:alpha val="90000"/>
                      </a:srgbClr>
                    </a:gs>
                    <a:gs pos="53000">
                      <a:schemeClr val="accent6">
                        <a:lumMod val="45000"/>
                        <a:lumOff val="55000"/>
                      </a:schemeClr>
                    </a:gs>
                    <a:gs pos="85000">
                      <a:srgbClr val="486F3C">
                        <a:alpha val="89242"/>
                        <a:lumMod val="95000"/>
                      </a:srgbClr>
                    </a:gs>
                    <a:gs pos="100000">
                      <a:srgbClr val="486F3C"/>
                    </a:gs>
                  </a:gsLst>
                  <a:lin ang="0" scaled="1"/>
                </a:gradFill>
                <a:effectLst>
                  <a:outerShdw blurRad="50800" dist="50800" dir="5400000" algn="ctr" rotWithShape="0">
                    <a:schemeClr val="bg1">
                      <a:alpha val="33000"/>
                    </a:schemeClr>
                  </a:outerShdw>
                </a:effectLst>
              </a:rPr>
              <a:t>rimozione</a:t>
            </a:r>
            <a:endParaRPr lang="en-US" sz="8000" b="1">
              <a:ln w="22225">
                <a:solidFill>
                  <a:srgbClr val="FFFFFF"/>
                </a:solidFill>
              </a:ln>
              <a:gradFill>
                <a:gsLst>
                  <a:gs pos="0">
                    <a:srgbClr val="234700">
                      <a:alpha val="90000"/>
                    </a:srgbClr>
                  </a:gs>
                  <a:gs pos="53000">
                    <a:schemeClr val="accent6">
                      <a:lumMod val="45000"/>
                      <a:lumOff val="55000"/>
                    </a:schemeClr>
                  </a:gs>
                  <a:gs pos="85000">
                    <a:srgbClr val="486F3C">
                      <a:alpha val="89242"/>
                      <a:lumMod val="95000"/>
                    </a:srgbClr>
                  </a:gs>
                  <a:gs pos="100000">
                    <a:srgbClr val="486F3C"/>
                  </a:gs>
                </a:gsLst>
                <a:lin ang="0" scaled="1"/>
              </a:gradFill>
              <a:effectLst>
                <a:outerShdw blurRad="50800" dist="50800" dir="5400000" algn="ctr" rotWithShape="0">
                  <a:schemeClr val="bg1">
                    <a:alpha val="33000"/>
                  </a:schemeClr>
                </a:outerShdw>
              </a:effectLst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15325-BD9C-8A66-5757-5A2ECA631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32336" y="1375828"/>
            <a:ext cx="4618481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i="0" u="none" strike="noStrike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smallest/largest edge weight</a:t>
            </a:r>
          </a:p>
          <a:p>
            <a:pPr lvl="1"/>
            <a:r>
              <a:rPr lang="en-US" err="1">
                <a:solidFill>
                  <a:srgbClr val="FFFFFF"/>
                </a:solidFill>
              </a:rPr>
              <a:t>MaxW</a:t>
            </a:r>
            <a:r>
              <a:rPr lang="en-US">
                <a:solidFill>
                  <a:srgbClr val="FFFFFF"/>
                </a:solidFill>
              </a:rPr>
              <a:t> variant</a:t>
            </a:r>
          </a:p>
          <a:p>
            <a:pPr lvl="1"/>
            <a:r>
              <a:rPr lang="en-US" i="0" u="none" strike="noStrike" err="1">
                <a:solidFill>
                  <a:srgbClr val="FFFFFF"/>
                </a:solidFill>
                <a:effectLst/>
              </a:rPr>
              <a:t>MinW</a:t>
            </a:r>
            <a:r>
              <a:rPr lang="en-US" i="0" u="none" strike="noStrike">
                <a:solidFill>
                  <a:srgbClr val="FFFFFF"/>
                </a:solidFill>
                <a:effectLst/>
              </a:rPr>
              <a:t> variant</a:t>
            </a:r>
          </a:p>
          <a:p>
            <a:r>
              <a:rPr lang="en-US" sz="2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minimum/maximum stretch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Def Stretch</a:t>
            </a:r>
          </a:p>
          <a:p>
            <a:pPr lvl="1"/>
            <a:r>
              <a:rPr lang="en-US" err="1">
                <a:solidFill>
                  <a:srgbClr val="FFFFFF"/>
                </a:solidFill>
              </a:rPr>
              <a:t>MaxS</a:t>
            </a:r>
            <a:r>
              <a:rPr lang="en-US">
                <a:solidFill>
                  <a:srgbClr val="FFFFFF"/>
                </a:solidFill>
              </a:rPr>
              <a:t> variant</a:t>
            </a:r>
          </a:p>
          <a:p>
            <a:pPr lvl="1"/>
            <a:r>
              <a:rPr lang="en-US" err="1">
                <a:solidFill>
                  <a:srgbClr val="FFFFFF"/>
                </a:solidFill>
              </a:rPr>
              <a:t>MinS</a:t>
            </a:r>
            <a:r>
              <a:rPr lang="en-US">
                <a:solidFill>
                  <a:srgbClr val="FFFFFF"/>
                </a:solidFill>
              </a:rPr>
              <a:t> variant</a:t>
            </a:r>
          </a:p>
          <a:p>
            <a:r>
              <a:rPr lang="en-US" sz="2400" b="1">
                <a:solidFill>
                  <a:schemeClr val="accent6">
                    <a:lumMod val="40000"/>
                    <a:lumOff val="60000"/>
                  </a:schemeClr>
                </a:solidFill>
              </a:rPr>
              <a:t>last/most local shortest paths</a:t>
            </a:r>
          </a:p>
          <a:p>
            <a:pPr lvl="1"/>
            <a:r>
              <a:rPr lang="en-US" err="1">
                <a:solidFill>
                  <a:srgbClr val="FFFFFF"/>
                </a:solidFill>
              </a:rPr>
              <a:t>MaxP</a:t>
            </a:r>
            <a:r>
              <a:rPr lang="en-US">
                <a:solidFill>
                  <a:srgbClr val="FFFFFF"/>
                </a:solidFill>
              </a:rPr>
              <a:t> variant</a:t>
            </a:r>
          </a:p>
          <a:p>
            <a:pPr lvl="1"/>
            <a:r>
              <a:rPr lang="en-US" err="1">
                <a:solidFill>
                  <a:srgbClr val="FFFFFF"/>
                </a:solidFill>
              </a:rPr>
              <a:t>MinP</a:t>
            </a:r>
            <a:r>
              <a:rPr lang="en-US">
                <a:solidFill>
                  <a:srgbClr val="FFFFFF"/>
                </a:solidFill>
              </a:rPr>
              <a:t> variant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BCAC705-3C98-2B36-E193-9C01211D3836}"/>
              </a:ext>
            </a:extLst>
          </p:cNvPr>
          <p:cNvSpPr/>
          <p:nvPr/>
        </p:nvSpPr>
        <p:spPr>
          <a:xfrm>
            <a:off x="0" y="102786"/>
            <a:ext cx="12205750" cy="6311433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5750" h="6311433">
                <a:moveTo>
                  <a:pt x="0" y="6204579"/>
                </a:moveTo>
                <a:cubicBezTo>
                  <a:pt x="731253" y="6316205"/>
                  <a:pt x="1462506" y="6427832"/>
                  <a:pt x="1788695" y="6052179"/>
                </a:cubicBezTo>
                <a:cubicBezTo>
                  <a:pt x="2114884" y="5676526"/>
                  <a:pt x="2071533" y="4802518"/>
                  <a:pt x="1957137" y="3950663"/>
                </a:cubicBezTo>
                <a:cubicBezTo>
                  <a:pt x="1842742" y="3098808"/>
                  <a:pt x="613420" y="1595052"/>
                  <a:pt x="1102322" y="941050"/>
                </a:cubicBezTo>
                <a:cubicBezTo>
                  <a:pt x="1591224" y="287048"/>
                  <a:pt x="3039979" y="143671"/>
                  <a:pt x="4890550" y="26650"/>
                </a:cubicBezTo>
                <a:cubicBezTo>
                  <a:pt x="6741121" y="-90371"/>
                  <a:pt x="10923957" y="214428"/>
                  <a:pt x="12205750" y="238921"/>
                </a:cubicBezTo>
              </a:path>
            </a:pathLst>
          </a:custGeom>
          <a:noFill/>
          <a:ln w="2540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4" name="Picture 3" descr="A red map pointer with a circle&#10;&#10;Description automatically generated">
            <a:extLst>
              <a:ext uri="{FF2B5EF4-FFF2-40B4-BE49-F238E27FC236}">
                <a16:creationId xmlns:a16="http://schemas.microsoft.com/office/drawing/2014/main" id="{9A2F25DC-F999-222B-BF8D-9AFA44B4A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2" b="97862" l="8186" r="96239">
                        <a14:foregroundMark x1="29646" y1="7895" x2="65044" y2="9704"/>
                        <a14:foregroundMark x1="65044" y1="9704" x2="78319" y2="17599"/>
                        <a14:foregroundMark x1="78319" y1="17599" x2="88938" y2="42599"/>
                        <a14:foregroundMark x1="88938" y1="42599" x2="90044" y2="29605"/>
                        <a14:foregroundMark x1="90044" y1="29605" x2="82301" y2="18586"/>
                        <a14:foregroundMark x1="82301" y1="18586" x2="69248" y2="9539"/>
                        <a14:foregroundMark x1="69248" y1="9539" x2="51549" y2="5263"/>
                        <a14:foregroundMark x1="51549" y1="5263" x2="34513" y2="5099"/>
                        <a14:foregroundMark x1="34513" y1="5099" x2="19690" y2="12993"/>
                        <a14:foregroundMark x1="19690" y1="12993" x2="11062" y2="24013"/>
                        <a14:foregroundMark x1="11062" y1="24013" x2="8628" y2="36678"/>
                        <a14:foregroundMark x1="8628" y1="36678" x2="10841" y2="45559"/>
                        <a14:foregroundMark x1="26106" y1="6579" x2="42699" y2="2467"/>
                        <a14:foregroundMark x1="42699" y1="2467" x2="59735" y2="2632"/>
                        <a14:foregroundMark x1="59735" y1="2632" x2="78097" y2="7730"/>
                        <a14:foregroundMark x1="91593" y1="25329" x2="96681" y2="37336"/>
                        <a14:foregroundMark x1="96681" y1="37336" x2="94027" y2="43257"/>
                        <a14:foregroundMark x1="58186" y1="90789" x2="42035" y2="89474"/>
                        <a14:foregroundMark x1="54867" y1="94572" x2="45796" y2="93750"/>
                        <a14:foregroundMark x1="52434" y1="97533" x2="51327" y2="97862"/>
                      </a14:backgroundRemoval>
                    </a14:imgEffect>
                  </a14:imgLayer>
                </a14:imgProps>
              </a:ext>
            </a:extLst>
          </a:blip>
          <a:srcRect l="54774" t="-203875" r="1985" b="-17669"/>
          <a:stretch/>
        </p:blipFill>
        <p:spPr>
          <a:xfrm>
            <a:off x="0" y="0"/>
            <a:ext cx="685635" cy="6857999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9FA21E0-F740-3451-9947-88123970578A}"/>
              </a:ext>
            </a:extLst>
          </p:cNvPr>
          <p:cNvSpPr/>
          <p:nvPr/>
        </p:nvSpPr>
        <p:spPr>
          <a:xfrm>
            <a:off x="-13750" y="102786"/>
            <a:ext cx="12205750" cy="6311433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5750" h="6311433">
                <a:moveTo>
                  <a:pt x="0" y="6204579"/>
                </a:moveTo>
                <a:cubicBezTo>
                  <a:pt x="731253" y="6316205"/>
                  <a:pt x="1462506" y="6427832"/>
                  <a:pt x="1788695" y="6052179"/>
                </a:cubicBezTo>
                <a:cubicBezTo>
                  <a:pt x="2114884" y="5676526"/>
                  <a:pt x="2071533" y="4802518"/>
                  <a:pt x="1957137" y="3950663"/>
                </a:cubicBezTo>
                <a:cubicBezTo>
                  <a:pt x="1842742" y="3098808"/>
                  <a:pt x="613420" y="1595052"/>
                  <a:pt x="1102322" y="941050"/>
                </a:cubicBezTo>
                <a:cubicBezTo>
                  <a:pt x="1591224" y="287048"/>
                  <a:pt x="3039979" y="143671"/>
                  <a:pt x="4890550" y="26650"/>
                </a:cubicBezTo>
                <a:cubicBezTo>
                  <a:pt x="6741121" y="-90371"/>
                  <a:pt x="10923957" y="214428"/>
                  <a:pt x="12205750" y="238921"/>
                </a:cubicBezTo>
              </a:path>
            </a:pathLst>
          </a:cu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5874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eave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A9ACB3-1806-0BEE-DE22-67D9A19C2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3BF0B49-3C0E-7384-F4F6-24A22AE74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528B-CB04-6BDE-F5B9-4DF8D67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45F119-B0FF-E8D4-48B4-211118CE7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1F64209-C80B-BA6E-E787-8346CF7F6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D8AF6E1-A66C-A15E-6C2C-F759F1A3C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E6ED462-C56A-B422-4B8F-4EAF510C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429AC4-5EF2-F538-4297-3C9EEDFE5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28196E-7BF9-8C70-6301-2634DA3C1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744" y="1441113"/>
            <a:ext cx="4798104" cy="4371974"/>
          </a:xfrm>
        </p:spPr>
        <p:txBody>
          <a:bodyPr>
            <a:normAutofit/>
          </a:bodyPr>
          <a:lstStyle/>
          <a:p>
            <a:pPr algn="ctr"/>
            <a:r>
              <a:rPr lang="en-IT" sz="4000" b="1">
                <a:solidFill>
                  <a:schemeClr val="tx2"/>
                </a:solidFill>
                <a:latin typeface="Georgia" panose="02040502050405020303" pitchFamily="18" charset="0"/>
              </a:rPr>
              <a:t>ALGORITMI DI P-DISPERSIONE</a:t>
            </a:r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EEDC5F53-3782-D092-1CEB-F4F2A4765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997" y="984977"/>
            <a:ext cx="6851003" cy="4733988"/>
          </a:xfrm>
          <a:ln w="22225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softEdge rad="0"/>
          </a:effectLst>
        </p:spPr>
        <p:txBody>
          <a:bodyPr anchor="ctr">
            <a:spAutoFit/>
          </a:bodyPr>
          <a:lstStyle/>
          <a:p>
            <a:pPr marL="0" indent="0" algn="just" rtl="0">
              <a:spcAft>
                <a:spcPts val="1700"/>
              </a:spcAft>
              <a:buNone/>
            </a:pPr>
            <a:r>
              <a:rPr lang="en-GB" sz="2200" b="1" u="sng">
                <a:solidFill>
                  <a:srgbClr val="0B5D2B"/>
                </a:solidFill>
              </a:rPr>
              <a:t>P-dispersion model:</a:t>
            </a:r>
            <a:r>
              <a:rPr lang="en-GB" sz="2200">
                <a:solidFill>
                  <a:srgbClr val="0B5D2B"/>
                </a:solidFill>
              </a:rPr>
              <a:t> </a:t>
            </a:r>
            <a:r>
              <a:rPr lang="en-GB" sz="2200" b="0" i="0" u="none" strike="noStrike" err="1">
                <a:solidFill>
                  <a:srgbClr val="000000"/>
                </a:solidFill>
                <a:effectLst/>
              </a:rPr>
              <a:t>è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 un “</a:t>
            </a:r>
            <a:r>
              <a:rPr lang="en-GB" sz="2200" b="0" i="0" u="none" strike="noStrike" err="1">
                <a:solidFill>
                  <a:srgbClr val="000000"/>
                </a:solidFill>
                <a:effectLst/>
              </a:rPr>
              <a:t>modello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” </a:t>
            </a:r>
            <a:r>
              <a:rPr lang="en-GB" sz="2200" b="0" i="0" u="none" strike="noStrike" err="1">
                <a:solidFill>
                  <a:srgbClr val="000000"/>
                </a:solidFill>
                <a:effectLst/>
              </a:rPr>
              <a:t>che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n-GB" sz="2200" b="0" i="0" u="none" strike="noStrike" err="1">
                <a:solidFill>
                  <a:srgbClr val="000000"/>
                </a:solidFill>
                <a:effectLst/>
              </a:rPr>
              <a:t>considera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 il </a:t>
            </a:r>
            <a:r>
              <a:rPr lang="en-GB" sz="2200" b="0" i="0" u="none" strike="noStrike" err="1">
                <a:solidFill>
                  <a:srgbClr val="000000"/>
                </a:solidFill>
                <a:effectLst/>
              </a:rPr>
              <a:t>problema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 di </a:t>
            </a:r>
            <a:r>
              <a:rPr lang="en-GB" sz="2200" b="0" i="0" u="none" strike="noStrike" err="1">
                <a:solidFill>
                  <a:srgbClr val="000000"/>
                </a:solidFill>
                <a:effectLst/>
              </a:rPr>
              <a:t>selezionare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, da un </a:t>
            </a:r>
            <a:r>
              <a:rPr lang="en-GB" sz="2200" b="0" i="0" u="none" strike="noStrike" err="1">
                <a:solidFill>
                  <a:srgbClr val="000000"/>
                </a:solidFill>
                <a:effectLst/>
              </a:rPr>
              <a:t>insieme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 di </a:t>
            </a:r>
            <a:r>
              <a:rPr lang="en-GB" sz="2200" b="0" i="0" u="none" strike="noStrike" err="1">
                <a:solidFill>
                  <a:srgbClr val="000000"/>
                </a:solidFill>
                <a:effectLst/>
              </a:rPr>
              <a:t>punti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, un </a:t>
            </a:r>
            <a:r>
              <a:rPr lang="en-GB" sz="2200" b="0" i="0" u="none" strike="noStrike" err="1">
                <a:solidFill>
                  <a:srgbClr val="000000"/>
                </a:solidFill>
                <a:effectLst/>
              </a:rPr>
              <a:t>sottoinsieme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 tale per cui la </a:t>
            </a:r>
            <a:r>
              <a:rPr lang="en-GB" sz="2200" b="1" i="0" u="none" strike="noStrike" err="1">
                <a:solidFill>
                  <a:srgbClr val="000000"/>
                </a:solidFill>
                <a:effectLst/>
              </a:rPr>
              <a:t>distanza</a:t>
            </a:r>
            <a:r>
              <a:rPr lang="en-GB" sz="2200" b="1" i="0" u="none" strike="noStrike">
                <a:solidFill>
                  <a:srgbClr val="000000"/>
                </a:solidFill>
                <a:effectLst/>
              </a:rPr>
              <a:t> minima </a:t>
            </a:r>
            <a:r>
              <a:rPr lang="en-GB" sz="2200" b="1" i="0" u="none" strike="noStrike" err="1">
                <a:solidFill>
                  <a:srgbClr val="000000"/>
                </a:solidFill>
                <a:effectLst/>
              </a:rPr>
              <a:t>tra</a:t>
            </a:r>
            <a:r>
              <a:rPr lang="en-GB" sz="2200" b="1" i="0" u="none" strike="noStrike">
                <a:solidFill>
                  <a:srgbClr val="000000"/>
                </a:solidFill>
                <a:effectLst/>
              </a:rPr>
              <a:t> due </a:t>
            </a:r>
            <a:r>
              <a:rPr lang="en-GB" sz="2200" b="1" i="0" u="none" strike="noStrike" err="1">
                <a:solidFill>
                  <a:srgbClr val="000000"/>
                </a:solidFill>
                <a:effectLst/>
              </a:rPr>
              <a:t>punti</a:t>
            </a:r>
            <a:r>
              <a:rPr lang="en-GB" sz="2200" b="1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n-GB" sz="2200" b="1" i="0" u="none" strike="noStrike" err="1">
                <a:solidFill>
                  <a:srgbClr val="000000"/>
                </a:solidFill>
                <a:effectLst/>
              </a:rPr>
              <a:t>selezionati</a:t>
            </a:r>
            <a:r>
              <a:rPr lang="en-GB" sz="2200" b="1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n-GB" sz="2200" b="1" i="0" u="none" strike="noStrike" err="1">
                <a:solidFill>
                  <a:srgbClr val="000000"/>
                </a:solidFill>
                <a:effectLst/>
              </a:rPr>
              <a:t>sia</a:t>
            </a:r>
            <a:r>
              <a:rPr lang="en-GB" sz="2200" b="1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en-GB" sz="2200" b="1" i="0" u="none" strike="noStrike" err="1">
                <a:solidFill>
                  <a:srgbClr val="000000"/>
                </a:solidFill>
                <a:effectLst/>
              </a:rPr>
              <a:t>massimizzata</a:t>
            </a:r>
            <a:r>
              <a:rPr lang="en-GB" sz="2200" b="0" i="0" u="none" strike="noStrike">
                <a:solidFill>
                  <a:srgbClr val="000000"/>
                </a:solidFill>
                <a:effectLst/>
              </a:rPr>
              <a:t>. </a:t>
            </a:r>
            <a:endParaRPr lang="en-GB" sz="2200" b="1" i="0" u="sng" strike="noStrike">
              <a:solidFill>
                <a:srgbClr val="0B5D2B"/>
              </a:solidFill>
              <a:effectLst/>
            </a:endParaRPr>
          </a:p>
          <a:p>
            <a:pPr marL="0" indent="0" algn="just" rtl="0">
              <a:spcAft>
                <a:spcPts val="1700"/>
              </a:spcAft>
              <a:buNone/>
            </a:pPr>
            <a:r>
              <a:rPr lang="en-GB" sz="2200">
                <a:solidFill>
                  <a:schemeClr val="tx2"/>
                </a:solidFill>
              </a:rPr>
              <a:t> </a:t>
            </a:r>
            <a:br>
              <a:rPr lang="en-GB" sz="1600"/>
            </a:br>
            <a:br>
              <a:rPr lang="en-GB" sz="1600"/>
            </a:br>
            <a:r>
              <a:rPr lang="it-IT" sz="2400" b="1" u="sng">
                <a:solidFill>
                  <a:srgbClr val="0B5D2B"/>
                </a:solidFill>
              </a:rPr>
              <a:t>Analisi di vantaggi e svantaggi</a:t>
            </a:r>
            <a:r>
              <a:rPr lang="it-IT" sz="2200">
                <a:solidFill>
                  <a:srgbClr val="0B5D2B"/>
                </a:solidFill>
              </a:rPr>
              <a:t>: </a:t>
            </a:r>
            <a:endParaRPr lang="it-IT" sz="2200" b="0" i="0" u="none" strike="noStrike">
              <a:solidFill>
                <a:srgbClr val="0B5D2B"/>
              </a:solidFill>
              <a:effectLst/>
            </a:endParaRPr>
          </a:p>
          <a:p>
            <a:pPr marL="800100" lvl="2" indent="-342900" algn="just" fontAlgn="base">
              <a:buFont typeface="Wingdings" pitchFamily="2" charset="2"/>
              <a:buChar char="Ø"/>
            </a:pPr>
            <a:r>
              <a:rPr lang="it-IT" sz="2200" b="1" i="0" u="none" strike="noStrike">
                <a:solidFill>
                  <a:schemeClr val="tx2"/>
                </a:solidFill>
                <a:effectLst/>
                <a:highlight>
                  <a:srgbClr val="FFE09D"/>
                </a:highlight>
              </a:rPr>
              <a:t>Svantaggi</a:t>
            </a:r>
            <a:r>
              <a:rPr lang="it-IT" sz="2200" b="1" i="0" u="none" strike="noStrike">
                <a:solidFill>
                  <a:schemeClr val="tx2"/>
                </a:solidFill>
                <a:effectLst/>
              </a:rPr>
              <a:t>:</a:t>
            </a:r>
            <a:r>
              <a:rPr lang="en-GB" sz="2200" b="1" i="0" u="none" strike="noStrike">
                <a:solidFill>
                  <a:schemeClr val="tx2"/>
                </a:solidFill>
                <a:effectLst/>
              </a:rPr>
              <a:t> </a:t>
            </a:r>
            <a:r>
              <a:rPr lang="en-GB" sz="2200" i="0" u="none" strike="noStrike" err="1">
                <a:solidFill>
                  <a:schemeClr val="tx2"/>
                </a:solidFill>
                <a:effectLst/>
              </a:rPr>
              <a:t>computazionalmente</a:t>
            </a:r>
            <a:r>
              <a:rPr lang="en-GB" sz="2200" i="0" u="none" strike="noStrike">
                <a:solidFill>
                  <a:schemeClr val="tx2"/>
                </a:solidFill>
                <a:effectLst/>
              </a:rPr>
              <a:t> </a:t>
            </a:r>
            <a:r>
              <a:rPr lang="en-GB" sz="2200" i="0" u="none" strike="noStrike" err="1">
                <a:solidFill>
                  <a:schemeClr val="tx2"/>
                </a:solidFill>
                <a:effectLst/>
              </a:rPr>
              <a:t>complicato</a:t>
            </a:r>
            <a:r>
              <a:rPr lang="en-GB" sz="2200" i="0" u="none" strike="noStrike">
                <a:solidFill>
                  <a:schemeClr val="tx2"/>
                </a:solidFill>
                <a:effectLst/>
              </a:rPr>
              <a:t> </a:t>
            </a:r>
            <a:r>
              <a:rPr lang="en-GB" sz="2200" i="0" u="none" strike="noStrike">
                <a:solidFill>
                  <a:schemeClr val="tx2"/>
                </a:solidFill>
                <a:effectLst/>
                <a:sym typeface="Wingdings" pitchFamily="2" charset="2"/>
              </a:rPr>
              <a:t> NP-Hard</a:t>
            </a:r>
            <a:endParaRPr lang="it-IT" sz="2200" b="0" i="0" u="none" strike="noStrike">
              <a:solidFill>
                <a:schemeClr val="tx2"/>
              </a:solidFill>
              <a:effectLst/>
            </a:endParaRPr>
          </a:p>
          <a:p>
            <a:pPr marL="742950" lvl="2" indent="-285750" fontAlgn="base">
              <a:spcAft>
                <a:spcPts val="1700"/>
              </a:spcAft>
              <a:buFont typeface="Wingdings" pitchFamily="2" charset="2"/>
              <a:buChar char="Ø"/>
            </a:pPr>
            <a:r>
              <a:rPr lang="it-IT" sz="2200" b="1" i="0" u="none" strike="noStrike">
                <a:solidFill>
                  <a:schemeClr val="tx2"/>
                </a:solidFill>
                <a:effectLst/>
                <a:highlight>
                  <a:srgbClr val="FFE09D"/>
                </a:highlight>
              </a:rPr>
              <a:t>Vantaggi</a:t>
            </a:r>
            <a:r>
              <a:rPr lang="it-IT" sz="2200" b="0" i="0" u="none" strike="noStrike">
                <a:solidFill>
                  <a:schemeClr val="tx2"/>
                </a:solidFill>
                <a:effectLst/>
              </a:rPr>
              <a:t>: massima differenziazione</a:t>
            </a:r>
            <a:r>
              <a:rPr lang="en-GB" sz="2200" b="0" i="0" u="none" strike="noStrike">
                <a:solidFill>
                  <a:schemeClr val="tx2"/>
                </a:solidFill>
                <a:effectLst/>
              </a:rPr>
              <a:t>, </a:t>
            </a:r>
            <a:r>
              <a:rPr lang="en-GB" sz="2200" b="0" i="0" u="none" strike="noStrike" err="1">
                <a:solidFill>
                  <a:schemeClr val="tx2"/>
                </a:solidFill>
                <a:effectLst/>
              </a:rPr>
              <a:t>personalizzabile</a:t>
            </a:r>
            <a:endParaRPr lang="it-IT" sz="2200" b="1" i="0" u="none" strike="noStrike">
              <a:solidFill>
                <a:schemeClr val="tx2"/>
              </a:solidFill>
              <a:effectLst/>
            </a:endParaRPr>
          </a:p>
          <a:p>
            <a:endParaRPr lang="en-IT" sz="2200">
              <a:solidFill>
                <a:schemeClr val="tx2"/>
              </a:solidFill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4606634-4C56-ADA7-1BA4-11129F2F18FA}"/>
              </a:ext>
            </a:extLst>
          </p:cNvPr>
          <p:cNvSpPr/>
          <p:nvPr/>
        </p:nvSpPr>
        <p:spPr>
          <a:xfrm flipH="1">
            <a:off x="0" y="340072"/>
            <a:ext cx="12205750" cy="5975332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5750" h="5975332">
                <a:moveTo>
                  <a:pt x="0" y="5967294"/>
                </a:moveTo>
                <a:cubicBezTo>
                  <a:pt x="731253" y="6078920"/>
                  <a:pt x="2520745" y="4991895"/>
                  <a:pt x="3658593" y="4941591"/>
                </a:cubicBezTo>
                <a:cubicBezTo>
                  <a:pt x="4796441" y="4891287"/>
                  <a:pt x="6256540" y="5965943"/>
                  <a:pt x="6827088" y="5665468"/>
                </a:cubicBezTo>
                <a:cubicBezTo>
                  <a:pt x="7397636" y="5364993"/>
                  <a:pt x="6953217" y="3940437"/>
                  <a:pt x="7081883" y="3138740"/>
                </a:cubicBezTo>
                <a:cubicBezTo>
                  <a:pt x="7210549" y="2337043"/>
                  <a:pt x="7125249" y="1773693"/>
                  <a:pt x="8462112" y="916933"/>
                </a:cubicBezTo>
                <a:cubicBezTo>
                  <a:pt x="10095476" y="225138"/>
                  <a:pt x="10923957" y="-22857"/>
                  <a:pt x="12205750" y="1636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612F2B1-65B2-D169-427F-BFDE774DDD4C}"/>
              </a:ext>
            </a:extLst>
          </p:cNvPr>
          <p:cNvSpPr/>
          <p:nvPr/>
        </p:nvSpPr>
        <p:spPr>
          <a:xfrm flipH="1">
            <a:off x="-6875" y="340071"/>
            <a:ext cx="12205750" cy="5975332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5750" h="5975332">
                <a:moveTo>
                  <a:pt x="0" y="5967294"/>
                </a:moveTo>
                <a:cubicBezTo>
                  <a:pt x="731253" y="6078920"/>
                  <a:pt x="2520745" y="4991895"/>
                  <a:pt x="3658593" y="4941591"/>
                </a:cubicBezTo>
                <a:cubicBezTo>
                  <a:pt x="4796441" y="4891287"/>
                  <a:pt x="6256540" y="5965943"/>
                  <a:pt x="6827088" y="5665468"/>
                </a:cubicBezTo>
                <a:cubicBezTo>
                  <a:pt x="7397636" y="5364993"/>
                  <a:pt x="6953217" y="3940437"/>
                  <a:pt x="7081883" y="3138740"/>
                </a:cubicBezTo>
                <a:cubicBezTo>
                  <a:pt x="7210549" y="2337043"/>
                  <a:pt x="7125249" y="1773693"/>
                  <a:pt x="8462112" y="916933"/>
                </a:cubicBezTo>
                <a:cubicBezTo>
                  <a:pt x="10095476" y="225138"/>
                  <a:pt x="10923957" y="-22857"/>
                  <a:pt x="12205750" y="1636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14B433-ED17-F81C-8C61-D85E8C920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0" b="88525" l="1091" r="95273">
                        <a14:foregroundMark x1="4364" y1="22951" x2="4364" y2="22951"/>
                        <a14:foregroundMark x1="93818" y1="79781" x2="93818" y2="79781"/>
                        <a14:foregroundMark x1="94909" y1="21311" x2="94909" y2="21311"/>
                        <a14:foregroundMark x1="95636" y1="83060" x2="95636" y2="83060"/>
                        <a14:foregroundMark x1="1091" y1="81967" x2="1091" y2="81967"/>
                        <a14:foregroundMark x1="18545" y1="71585" x2="18545" y2="71585"/>
                        <a14:foregroundMark x1="12364" y1="75410" x2="23636" y2="73224"/>
                        <a14:foregroundMark x1="21818" y1="68306" x2="45818" y2="46995"/>
                        <a14:foregroundMark x1="45818" y1="46995" x2="19636" y2="30055"/>
                        <a14:foregroundMark x1="19636" y1="30055" x2="68364" y2="68852"/>
                        <a14:foregroundMark x1="75042" y1="43406" x2="78545" y2="30055"/>
                        <a14:foregroundMark x1="68364" y1="68852" x2="71691" y2="56175"/>
                        <a14:foregroundMark x1="78545" y1="30055" x2="78909" y2="30055"/>
                        <a14:foregroundMark x1="85091" y1="27322" x2="54909" y2="46995"/>
                        <a14:foregroundMark x1="68000" y1="67213" x2="90545" y2="77049"/>
                        <a14:backgroundMark x1="68364" y1="50820" x2="73818" y2="51366"/>
                        <a14:backgroundMark x1="73455" y1="44809" x2="73455" y2="44809"/>
                      </a14:backgroundRemoval>
                    </a14:imgEffect>
                  </a14:imgLayer>
                </a14:imgProps>
              </a:ext>
            </a:extLst>
          </a:blip>
          <a:srcRect t="-378903" r="30754" b="9310"/>
          <a:stretch/>
        </p:blipFill>
        <p:spPr>
          <a:xfrm>
            <a:off x="10669540" y="1"/>
            <a:ext cx="1522460" cy="685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174896-34D2-B006-C1BB-B30402A1D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4667" l="3556" r="97778">
                        <a14:foregroundMark x1="57333" y1="11111" x2="57333" y2="11111"/>
                        <a14:foregroundMark x1="78667" y1="15556" x2="78667" y2="15556"/>
                        <a14:foregroundMark x1="80000" y1="24889" x2="80000" y2="24889"/>
                        <a14:foregroundMark x1="80889" y1="24889" x2="80889" y2="24889"/>
                        <a14:foregroundMark x1="59111" y1="11111" x2="78222" y2="40000"/>
                        <a14:foregroundMark x1="78222" y1="40000" x2="54667" y2="12000"/>
                        <a14:foregroundMark x1="54667" y1="12000" x2="20444" y2="19556"/>
                        <a14:foregroundMark x1="20444" y1="19556" x2="5333" y2="54222"/>
                        <a14:foregroundMark x1="5333" y1="54222" x2="24000" y2="83556"/>
                        <a14:foregroundMark x1="24000" y1="83556" x2="56889" y2="91111"/>
                        <a14:foregroundMark x1="56889" y1="91111" x2="87111" y2="68444"/>
                        <a14:foregroundMark x1="87111" y1="68444" x2="91111" y2="53778"/>
                        <a14:foregroundMark x1="87111" y1="32444" x2="70667" y2="24889"/>
                        <a14:foregroundMark x1="6222" y1="38667" x2="31556" y2="12889"/>
                        <a14:foregroundMark x1="31556" y1="12889" x2="65333" y2="9778"/>
                        <a14:foregroundMark x1="65333" y1="9778" x2="89778" y2="33778"/>
                        <a14:foregroundMark x1="89778" y1="33778" x2="81333" y2="70222"/>
                        <a14:foregroundMark x1="81333" y1="70222" x2="73778" y2="80444"/>
                        <a14:foregroundMark x1="76889" y1="82222" x2="91556" y2="33778"/>
                        <a14:foregroundMark x1="92444" y1="43556" x2="92444" y2="54222"/>
                        <a14:foregroundMark x1="93333" y1="42667" x2="97778" y2="56000"/>
                        <a14:foregroundMark x1="90222" y1="64000" x2="63111" y2="88889"/>
                        <a14:foregroundMark x1="63111" y1="88889" x2="28000" y2="88000"/>
                        <a14:foregroundMark x1="28000" y1="88000" x2="4000" y2="64444"/>
                        <a14:foregroundMark x1="4000" y1="64444" x2="3556" y2="64000"/>
                        <a14:foregroundMark x1="29778" y1="8444" x2="64000" y2="4889"/>
                        <a14:foregroundMark x1="64000" y1="4889" x2="67111" y2="5333"/>
                        <a14:foregroundMark x1="55556" y1="18667" x2="64889" y2="26667"/>
                        <a14:foregroundMark x1="71556" y1="27111" x2="58222" y2="62667"/>
                        <a14:foregroundMark x1="58222" y1="62667" x2="50667" y2="29333"/>
                        <a14:foregroundMark x1="50667" y1="29333" x2="80889" y2="47111"/>
                        <a14:foregroundMark x1="80889" y1="47111" x2="50222" y2="65333"/>
                        <a14:foregroundMark x1="50222" y1="65333" x2="38222" y2="60000"/>
                        <a14:foregroundMark x1="38667" y1="33333" x2="30222" y2="44444"/>
                        <a14:foregroundMark x1="32444" y1="45333" x2="9333" y2="73778"/>
                        <a14:foregroundMark x1="9333" y1="73778" x2="32000" y2="43111"/>
                        <a14:foregroundMark x1="32000" y1="43111" x2="32000" y2="32889"/>
                        <a14:foregroundMark x1="22222" y1="37333" x2="38667" y2="27111"/>
                        <a14:foregroundMark x1="39556" y1="25333" x2="60000" y2="55556"/>
                        <a14:foregroundMark x1="60000" y1="55556" x2="27556" y2="43111"/>
                        <a14:foregroundMark x1="27556" y1="43111" x2="55556" y2="62222"/>
                        <a14:foregroundMark x1="55556" y1="62222" x2="16000" y2="55556"/>
                        <a14:foregroundMark x1="16000" y1="55556" x2="46222" y2="30222"/>
                        <a14:foregroundMark x1="46222" y1="30222" x2="62667" y2="59556"/>
                        <a14:foregroundMark x1="62667" y1="59556" x2="24444" y2="60000"/>
                        <a14:foregroundMark x1="24444" y1="60000" x2="32889" y2="24889"/>
                        <a14:foregroundMark x1="32889" y1="24889" x2="67556" y2="44000"/>
                        <a14:foregroundMark x1="67556" y1="44000" x2="42667" y2="69333"/>
                        <a14:foregroundMark x1="42667" y1="69333" x2="27556" y2="27556"/>
                        <a14:foregroundMark x1="27556" y1="27556" x2="63556" y2="26222"/>
                        <a14:foregroundMark x1="63556" y1="26222" x2="51111" y2="65778"/>
                        <a14:foregroundMark x1="51111" y1="65778" x2="23556" y2="35556"/>
                        <a14:foregroundMark x1="23556" y1="35556" x2="56889" y2="29333"/>
                        <a14:foregroundMark x1="56889" y1="29333" x2="60444" y2="65778"/>
                        <a14:foregroundMark x1="60444" y1="65778" x2="27111" y2="50667"/>
                        <a14:foregroundMark x1="27111" y1="50667" x2="50667" y2="26222"/>
                        <a14:foregroundMark x1="50667" y1="26222" x2="70667" y2="56889"/>
                        <a14:foregroundMark x1="70667" y1="56889" x2="36444" y2="47111"/>
                        <a14:foregroundMark x1="36444" y1="47111" x2="71556" y2="38667"/>
                        <a14:foregroundMark x1="71556" y1="38667" x2="75111" y2="77333"/>
                        <a14:foregroundMark x1="75111" y1="77333" x2="32000" y2="65333"/>
                        <a14:foregroundMark x1="32000" y1="65333" x2="48889" y2="30667"/>
                        <a14:foregroundMark x1="48889" y1="30667" x2="57778" y2="65333"/>
                        <a14:foregroundMark x1="57778" y1="65333" x2="60444" y2="54667"/>
                        <a14:foregroundMark x1="56444" y1="78222" x2="23111" y2="72444"/>
                        <a14:foregroundMark x1="23111" y1="72444" x2="57333" y2="74222"/>
                        <a14:foregroundMark x1="57333" y1="74222" x2="24000" y2="62222"/>
                        <a14:foregroundMark x1="24000" y1="62222" x2="57778" y2="78667"/>
                        <a14:foregroundMark x1="57778" y1="78667" x2="42222" y2="84000"/>
                        <a14:foregroundMark x1="19556" y1="60000" x2="28444" y2="36889"/>
                        <a14:foregroundMark x1="32889" y1="94667" x2="63556" y2="8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8861" y="4879567"/>
            <a:ext cx="668216" cy="668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A83BED-7F8A-513B-CCE8-A8E845362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399" b="64715" l="76005" r="88442">
                        <a14:foregroundMark x1="76005" y1="48332" x2="76005" y2="48332"/>
                        <a14:foregroundMark x1="81449" y1="38547" x2="81449" y2="38547"/>
                      </a14:backgroundRemoval>
                    </a14:imgEffect>
                  </a14:imgLayer>
                </a14:imgProps>
              </a:ext>
            </a:extLst>
          </a:blip>
          <a:srcRect l="75653" t="35140" r="10125" b="31974"/>
          <a:stretch/>
        </p:blipFill>
        <p:spPr>
          <a:xfrm>
            <a:off x="5137141" y="4997853"/>
            <a:ext cx="958859" cy="12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526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330FB-D3DE-95C5-B266-9070EE10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9523EEDD-52D2-40B3-C4DB-86F1ECF8F6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-3000" contrast="-22000"/>
                    </a14:imgEffect>
                  </a14:imgLayer>
                </a14:imgProps>
              </a:ext>
            </a:extLst>
          </a:blip>
          <a:srcRect t="2198" b="11835"/>
          <a:stretch/>
        </p:blipFill>
        <p:spPr>
          <a:xfrm>
            <a:off x="1226783" y="10"/>
            <a:ext cx="10940014" cy="6857990"/>
          </a:xfrm>
          <a:prstGeom prst="rect">
            <a:avLst/>
          </a:prstGeom>
          <a:gradFill>
            <a:gsLst>
              <a:gs pos="0">
                <a:srgbClr val="234700">
                  <a:alpha val="90000"/>
                </a:srgbClr>
              </a:gs>
              <a:gs pos="52000">
                <a:schemeClr val="accent6">
                  <a:lumMod val="45000"/>
                  <a:lumOff val="55000"/>
                </a:schemeClr>
              </a:gs>
              <a:gs pos="85000">
                <a:srgbClr val="486F3C">
                  <a:alpha val="89242"/>
                  <a:lumMod val="95000"/>
                </a:srgbClr>
              </a:gs>
              <a:gs pos="100000">
                <a:srgbClr val="486F3C"/>
              </a:gs>
            </a:gsLst>
            <a:lin ang="0" scaled="1"/>
          </a:gra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34BE8-C806-3B3C-BB74-27531D91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22" y="701764"/>
            <a:ext cx="5728678" cy="1504199"/>
          </a:xfrm>
        </p:spPr>
        <p:txBody>
          <a:bodyPr>
            <a:normAutofit/>
          </a:bodyPr>
          <a:lstStyle/>
          <a:p>
            <a:r>
              <a:rPr lang="en-GB" sz="4000" b="1"/>
              <a:t>I</a:t>
            </a:r>
            <a:r>
              <a:rPr lang="en-IT" sz="4000" b="1"/>
              <a:t>terative Penalty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FF9B-02D7-FF3D-C1DD-BDA37F960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22" y="2042013"/>
            <a:ext cx="5728678" cy="4227838"/>
          </a:xfrm>
        </p:spPr>
        <p:txBody>
          <a:bodyPr>
            <a:noAutofit/>
          </a:bodyPr>
          <a:lstStyle/>
          <a:p>
            <a:pPr marL="0" indent="0" algn="just" rtl="0">
              <a:spcBef>
                <a:spcPts val="1000"/>
              </a:spcBef>
              <a:spcAft>
                <a:spcPts val="1700"/>
              </a:spcAft>
              <a:buNone/>
            </a:pPr>
            <a:r>
              <a:rPr lang="it-IT" sz="2200" b="0" i="0" u="none" strike="noStrike" dirty="0">
                <a:effectLst/>
              </a:rPr>
              <a:t>Basati sull’applicazione </a:t>
            </a:r>
            <a:r>
              <a:rPr lang="it-IT" sz="2200" b="1" i="0" u="none" strike="noStrike" dirty="0">
                <a:effectLst/>
              </a:rPr>
              <a:t>iterativa</a:t>
            </a:r>
            <a:r>
              <a:rPr lang="it-IT" sz="2200" b="0" i="0" u="none" strike="noStrike" dirty="0">
                <a:effectLst/>
              </a:rPr>
              <a:t> di algoritmi di ricerca di cammini minimi ⇒ applicazione di una </a:t>
            </a:r>
            <a:r>
              <a:rPr lang="it-IT" sz="2200" b="1" i="0" u="sng" strike="noStrike" dirty="0">
                <a:effectLst/>
              </a:rPr>
              <a:t>penalità</a:t>
            </a:r>
            <a:r>
              <a:rPr lang="it-IT" sz="2200" b="0" i="0" u="none" strike="noStrike" dirty="0">
                <a:effectLst/>
              </a:rPr>
              <a:t> su tutti i collegamenti del percorso più breve ⇒ </a:t>
            </a:r>
            <a:r>
              <a:rPr lang="it-IT" sz="2200" b="1" i="0" u="sng" strike="noStrike" dirty="0">
                <a:effectLst/>
              </a:rPr>
              <a:t>scoraggiamento </a:t>
            </a:r>
            <a:r>
              <a:rPr lang="it-IT" sz="2200" b="0" i="0" u="none" strike="noStrike" dirty="0">
                <a:effectLst/>
              </a:rPr>
              <a:t>selezione sempre dello stesso cammino. </a:t>
            </a:r>
          </a:p>
          <a:p>
            <a:pPr marL="0" indent="0" algn="just">
              <a:buNone/>
            </a:pPr>
            <a:r>
              <a:rPr lang="it-IT" sz="2200" dirty="0"/>
              <a:t>Vi sono diversi elementi:</a:t>
            </a:r>
          </a:p>
          <a:p>
            <a:pPr algn="just">
              <a:buFontTx/>
              <a:buChar char="-"/>
            </a:pPr>
            <a:r>
              <a:rPr lang="it-IT" sz="2200" dirty="0" err="1"/>
              <a:t>Penalized</a:t>
            </a:r>
            <a:r>
              <a:rPr lang="it-IT" sz="2200" dirty="0"/>
              <a:t> </a:t>
            </a:r>
            <a:r>
              <a:rPr lang="it-IT" sz="2200" dirty="0" err="1"/>
              <a:t>units</a:t>
            </a:r>
            <a:endParaRPr lang="it-IT" sz="2200" dirty="0"/>
          </a:p>
          <a:p>
            <a:pPr algn="just">
              <a:buFontTx/>
              <a:buChar char="-"/>
            </a:pPr>
            <a:r>
              <a:rPr lang="it-IT" sz="2200" dirty="0"/>
              <a:t>Penalty </a:t>
            </a:r>
            <a:r>
              <a:rPr lang="it-IT" sz="2200" dirty="0" err="1"/>
              <a:t>structure</a:t>
            </a:r>
            <a:endParaRPr lang="it-IT" sz="2200" dirty="0"/>
          </a:p>
          <a:p>
            <a:pPr algn="just">
              <a:buFontTx/>
              <a:buChar char="-"/>
            </a:pPr>
            <a:r>
              <a:rPr lang="it-IT" sz="2200" dirty="0"/>
              <a:t>Penalty </a:t>
            </a:r>
            <a:r>
              <a:rPr lang="it-IT" sz="2200" dirty="0" err="1"/>
              <a:t>magnitude</a:t>
            </a:r>
            <a:endParaRPr lang="it-IT" sz="2200" dirty="0"/>
          </a:p>
          <a:p>
            <a:pPr algn="just">
              <a:buFontTx/>
              <a:buChar char="-"/>
            </a:pPr>
            <a:r>
              <a:rPr lang="it-IT" sz="2200" dirty="0" err="1"/>
              <a:t>Penalized</a:t>
            </a:r>
            <a:r>
              <a:rPr lang="it-IT" sz="2200" dirty="0"/>
              <a:t> </a:t>
            </a:r>
            <a:r>
              <a:rPr lang="it-IT" sz="2200" dirty="0" err="1"/>
              <a:t>paths</a:t>
            </a:r>
            <a:endParaRPr lang="it-IT" sz="2200" dirty="0"/>
          </a:p>
          <a:p>
            <a:pPr marL="0" indent="0" algn="just">
              <a:buNone/>
            </a:pPr>
            <a:br>
              <a:rPr lang="it-IT" sz="2200" dirty="0"/>
            </a:br>
            <a:br>
              <a:rPr lang="it-IT" sz="2200" dirty="0"/>
            </a:br>
            <a:endParaRPr lang="it-IT" sz="22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991A09B-2E2F-0DC1-0EE0-768689F61E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042753"/>
              </p:ext>
            </p:extLst>
          </p:nvPr>
        </p:nvGraphicFramePr>
        <p:xfrm>
          <a:off x="6460273" y="1798982"/>
          <a:ext cx="5022574" cy="3260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reeform 4">
            <a:extLst>
              <a:ext uri="{FF2B5EF4-FFF2-40B4-BE49-F238E27FC236}">
                <a16:creationId xmlns:a16="http://schemas.microsoft.com/office/drawing/2014/main" id="{D7FE1378-9605-E5D4-6455-E6E62EA8D4B5}"/>
              </a:ext>
            </a:extLst>
          </p:cNvPr>
          <p:cNvSpPr/>
          <p:nvPr/>
        </p:nvSpPr>
        <p:spPr>
          <a:xfrm>
            <a:off x="1" y="595505"/>
            <a:ext cx="12180350" cy="5799067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0350" h="5799067">
                <a:moveTo>
                  <a:pt x="0" y="5711861"/>
                </a:moveTo>
                <a:cubicBezTo>
                  <a:pt x="731253" y="5823487"/>
                  <a:pt x="6855678" y="5866762"/>
                  <a:pt x="8205193" y="5600558"/>
                </a:cubicBezTo>
                <a:cubicBezTo>
                  <a:pt x="9554708" y="5334354"/>
                  <a:pt x="7987973" y="4478610"/>
                  <a:pt x="8097088" y="4114635"/>
                </a:cubicBezTo>
                <a:cubicBezTo>
                  <a:pt x="8206203" y="3750660"/>
                  <a:pt x="8291046" y="3543496"/>
                  <a:pt x="8859883" y="3416707"/>
                </a:cubicBezTo>
                <a:cubicBezTo>
                  <a:pt x="9428720" y="3289918"/>
                  <a:pt x="9906549" y="3969360"/>
                  <a:pt x="11510112" y="3353900"/>
                </a:cubicBezTo>
                <a:cubicBezTo>
                  <a:pt x="12356076" y="2166805"/>
                  <a:pt x="10898557" y="-24290"/>
                  <a:pt x="12180350" y="203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46B65-F892-728A-0187-427C603962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90" b="88525" l="1091" r="95273">
                        <a14:foregroundMark x1="4364" y1="22951" x2="4364" y2="22951"/>
                        <a14:foregroundMark x1="93818" y1="79781" x2="93818" y2="79781"/>
                        <a14:foregroundMark x1="94909" y1="21311" x2="94909" y2="21311"/>
                        <a14:foregroundMark x1="95636" y1="83060" x2="95636" y2="83060"/>
                        <a14:foregroundMark x1="1091" y1="81967" x2="1091" y2="81967"/>
                        <a14:foregroundMark x1="18545" y1="71585" x2="18545" y2="71585"/>
                        <a14:foregroundMark x1="12364" y1="75410" x2="23636" y2="73224"/>
                        <a14:foregroundMark x1="21818" y1="68306" x2="45818" y2="46995"/>
                        <a14:foregroundMark x1="45818" y1="46995" x2="19636" y2="30055"/>
                        <a14:foregroundMark x1="19636" y1="30055" x2="68364" y2="68852"/>
                        <a14:foregroundMark x1="75042" y1="43406" x2="78545" y2="30055"/>
                        <a14:foregroundMark x1="68364" y1="68852" x2="71691" y2="56175"/>
                        <a14:foregroundMark x1="78545" y1="30055" x2="78909" y2="30055"/>
                        <a14:foregroundMark x1="85091" y1="27322" x2="54909" y2="46995"/>
                        <a14:foregroundMark x1="68000" y1="67213" x2="90545" y2="77049"/>
                        <a14:backgroundMark x1="68364" y1="50820" x2="73818" y2="51366"/>
                        <a14:backgroundMark x1="73455" y1="44809" x2="73455" y2="44809"/>
                      </a14:backgroundRemoval>
                    </a14:imgEffect>
                  </a14:imgLayer>
                </a14:imgProps>
              </a:ext>
            </a:extLst>
          </a:blip>
          <a:srcRect l="70393" t="-378903" r="-2647" b="9310"/>
          <a:stretch/>
        </p:blipFill>
        <p:spPr>
          <a:xfrm>
            <a:off x="-1" y="1"/>
            <a:ext cx="709154" cy="685799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91B030E-F892-F7D0-5C8B-7BE5A7BEAB87}"/>
              </a:ext>
            </a:extLst>
          </p:cNvPr>
          <p:cNvSpPr/>
          <p:nvPr/>
        </p:nvSpPr>
        <p:spPr>
          <a:xfrm>
            <a:off x="-13553" y="595505"/>
            <a:ext cx="12180350" cy="5799067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0350" h="5799067">
                <a:moveTo>
                  <a:pt x="0" y="5711861"/>
                </a:moveTo>
                <a:cubicBezTo>
                  <a:pt x="731253" y="5823487"/>
                  <a:pt x="6855678" y="5866762"/>
                  <a:pt x="8205193" y="5600558"/>
                </a:cubicBezTo>
                <a:cubicBezTo>
                  <a:pt x="9554708" y="5334354"/>
                  <a:pt x="7987973" y="4478610"/>
                  <a:pt x="8097088" y="4114635"/>
                </a:cubicBezTo>
                <a:cubicBezTo>
                  <a:pt x="8206203" y="3750660"/>
                  <a:pt x="8291046" y="3543496"/>
                  <a:pt x="8859883" y="3416707"/>
                </a:cubicBezTo>
                <a:cubicBezTo>
                  <a:pt x="9428720" y="3289918"/>
                  <a:pt x="9906549" y="3969360"/>
                  <a:pt x="11510112" y="3353900"/>
                </a:cubicBezTo>
                <a:cubicBezTo>
                  <a:pt x="12356076" y="2166805"/>
                  <a:pt x="10898557" y="-24290"/>
                  <a:pt x="12180350" y="203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1A5EF-08B3-5810-82F7-779B96B3AE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6" b="30615" l="44221" r="56323">
                        <a14:foregroundMark x1="44221" y1="17124" x2="44221" y2="17124"/>
                      </a14:backgroundRemoval>
                    </a14:imgEffect>
                  </a14:imgLayer>
                </a14:imgProps>
              </a:ext>
            </a:extLst>
          </a:blip>
          <a:srcRect l="43828" t="-2" r="42271" b="65981"/>
          <a:stretch/>
        </p:blipFill>
        <p:spPr>
          <a:xfrm>
            <a:off x="7703285" y="5338639"/>
            <a:ext cx="668216" cy="923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6199AE-346C-EFA9-FA90-025E5D749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08" b="30319" l="27848" r="40662">
                        <a14:foregroundMark x1="33543" y1="29874" x2="33543" y2="29874"/>
                        <a14:foregroundMark x1="34296" y1="5782" x2="34296" y2="5782"/>
                        <a14:foregroundMark x1="33668" y1="30319" x2="33668" y2="30319"/>
                      </a14:backgroundRemoval>
                    </a14:imgEffect>
                  </a14:imgLayer>
                </a14:imgProps>
              </a:ext>
            </a:extLst>
          </a:blip>
          <a:srcRect l="26295" t="3709" r="57734" b="68714"/>
          <a:stretch/>
        </p:blipFill>
        <p:spPr>
          <a:xfrm>
            <a:off x="3695130" y="5499889"/>
            <a:ext cx="917211" cy="894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97F1DB-F482-5C50-F8EA-7443C4945D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5978" b="87879" l="70020" r="97559">
                        <a14:foregroundMark x1="70117" y1="80716" x2="70117" y2="80716"/>
                        <a14:foregroundMark x1="96582" y1="80441" x2="96582" y2="80441"/>
                        <a14:foregroundMark x1="83008" y1="15978" x2="83008" y2="15978"/>
                        <a14:foregroundMark x1="97070" y1="78788" x2="97070" y2="78788"/>
                        <a14:foregroundMark x1="97559" y1="81818" x2="97559" y2="81818"/>
                        <a14:foregroundMark x1="79883" y1="71901" x2="79883" y2="71901"/>
                        <a14:foregroundMark x1="87695" y1="73003" x2="80859" y2="73554"/>
                        <a14:foregroundMark x1="80859" y1="73554" x2="77832" y2="71074"/>
                        <a14:foregroundMark x1="75586" y1="74380" x2="79395" y2="58402"/>
                        <a14:foregroundMark x1="79395" y1="58402" x2="83789" y2="71625"/>
                        <a14:foregroundMark x1="83789" y1="71625" x2="83105" y2="53994"/>
                        <a14:foregroundMark x1="83105" y1="53994" x2="82910" y2="53994"/>
                        <a14:foregroundMark x1="81348" y1="37466" x2="84180" y2="52893"/>
                        <a14:foregroundMark x1="84180" y1="52893" x2="82422" y2="34435"/>
                        <a14:foregroundMark x1="82422" y1="34435" x2="87305" y2="50689"/>
                        <a14:foregroundMark x1="87305" y1="50689" x2="89746" y2="68595"/>
                        <a14:foregroundMark x1="89746" y1="68595" x2="89258" y2="63636"/>
                        <a14:foregroundMark x1="90137" y1="70523" x2="90820" y2="75482"/>
                      </a14:backgroundRemoval>
                    </a14:imgEffect>
                  </a14:imgLayer>
                </a14:imgProps>
              </a:ext>
            </a:extLst>
          </a:blip>
          <a:srcRect l="67993" t="8260" r="519" b="3071"/>
          <a:stretch/>
        </p:blipFill>
        <p:spPr>
          <a:xfrm>
            <a:off x="11079972" y="196554"/>
            <a:ext cx="1086825" cy="108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0084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5232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py_E5911A9E-3CEB-4EEF-981F-BE7163E54C6F_C3C8B8AB-C47D-48F7-8F59-3AAA72EA0EEF.mp4">
            <a:hlinkClick r:id="" action="ppaction://media"/>
            <a:extLst>
              <a:ext uri="{FF2B5EF4-FFF2-40B4-BE49-F238E27FC236}">
                <a16:creationId xmlns:a16="http://schemas.microsoft.com/office/drawing/2014/main" id="{B6B59232-D259-EE6D-14C4-337708BE5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394" t="20193" r="4118" b="4067"/>
          <a:stretch/>
        </p:blipFill>
        <p:spPr>
          <a:xfrm>
            <a:off x="897283" y="413359"/>
            <a:ext cx="10428443" cy="6031281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AA74816-2BBC-EF54-F806-5146A1D1489C}"/>
              </a:ext>
            </a:extLst>
          </p:cNvPr>
          <p:cNvSpPr/>
          <p:nvPr/>
        </p:nvSpPr>
        <p:spPr>
          <a:xfrm flipH="1">
            <a:off x="2" y="35809"/>
            <a:ext cx="12273549" cy="6711933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73549" h="6711933">
                <a:moveTo>
                  <a:pt x="0" y="6629985"/>
                </a:moveTo>
                <a:cubicBezTo>
                  <a:pt x="746492" y="6478721"/>
                  <a:pt x="1257079" y="7057205"/>
                  <a:pt x="1387052" y="6356612"/>
                </a:cubicBezTo>
                <a:cubicBezTo>
                  <a:pt x="1517025" y="5656019"/>
                  <a:pt x="688502" y="3446065"/>
                  <a:pt x="779837" y="2426428"/>
                </a:cubicBezTo>
                <a:cubicBezTo>
                  <a:pt x="871172" y="1406791"/>
                  <a:pt x="844188" y="555912"/>
                  <a:pt x="1935062" y="238790"/>
                </a:cubicBezTo>
                <a:cubicBezTo>
                  <a:pt x="3025936" y="-78332"/>
                  <a:pt x="5721520" y="1139155"/>
                  <a:pt x="7325083" y="523695"/>
                </a:cubicBezTo>
                <a:cubicBezTo>
                  <a:pt x="8171047" y="-663400"/>
                  <a:pt x="10991756" y="535403"/>
                  <a:pt x="12273549" y="559896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41A7400-A3C8-38FC-E2FE-6C603247D907}"/>
              </a:ext>
            </a:extLst>
          </p:cNvPr>
          <p:cNvSpPr/>
          <p:nvPr/>
        </p:nvSpPr>
        <p:spPr>
          <a:xfrm flipH="1">
            <a:off x="0" y="35808"/>
            <a:ext cx="12255964" cy="6717025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55964"/>
              <a:gd name="connsiteY0" fmla="*/ 6629985 h 6865895"/>
              <a:gd name="connsiteX1" fmla="*/ 1369467 w 12255964"/>
              <a:gd name="connsiteY1" fmla="*/ 6356612 h 6865895"/>
              <a:gd name="connsiteX2" fmla="*/ 762252 w 12255964"/>
              <a:gd name="connsiteY2" fmla="*/ 2426428 h 6865895"/>
              <a:gd name="connsiteX3" fmla="*/ 1917477 w 12255964"/>
              <a:gd name="connsiteY3" fmla="*/ 238790 h 6865895"/>
              <a:gd name="connsiteX4" fmla="*/ 7307498 w 12255964"/>
              <a:gd name="connsiteY4" fmla="*/ 523695 h 6865895"/>
              <a:gd name="connsiteX5" fmla="*/ 12255964 w 12255964"/>
              <a:gd name="connsiteY5" fmla="*/ 559896 h 6865895"/>
              <a:gd name="connsiteX0" fmla="*/ 0 w 12255964"/>
              <a:gd name="connsiteY0" fmla="*/ 6629985 h 6717025"/>
              <a:gd name="connsiteX1" fmla="*/ 1369467 w 12255964"/>
              <a:gd name="connsiteY1" fmla="*/ 6356612 h 6717025"/>
              <a:gd name="connsiteX2" fmla="*/ 762252 w 12255964"/>
              <a:gd name="connsiteY2" fmla="*/ 2426428 h 6717025"/>
              <a:gd name="connsiteX3" fmla="*/ 1917477 w 12255964"/>
              <a:gd name="connsiteY3" fmla="*/ 238790 h 6717025"/>
              <a:gd name="connsiteX4" fmla="*/ 7307498 w 12255964"/>
              <a:gd name="connsiteY4" fmla="*/ 523695 h 6717025"/>
              <a:gd name="connsiteX5" fmla="*/ 12255964 w 12255964"/>
              <a:gd name="connsiteY5" fmla="*/ 559896 h 671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55964" h="6717025">
                <a:moveTo>
                  <a:pt x="0" y="6629985"/>
                </a:moveTo>
                <a:cubicBezTo>
                  <a:pt x="922339" y="6496305"/>
                  <a:pt x="1242425" y="7057205"/>
                  <a:pt x="1369467" y="6356612"/>
                </a:cubicBezTo>
                <a:cubicBezTo>
                  <a:pt x="1496509" y="5656019"/>
                  <a:pt x="670917" y="3446065"/>
                  <a:pt x="762252" y="2426428"/>
                </a:cubicBezTo>
                <a:cubicBezTo>
                  <a:pt x="853587" y="1406791"/>
                  <a:pt x="826603" y="555912"/>
                  <a:pt x="1917477" y="238790"/>
                </a:cubicBezTo>
                <a:cubicBezTo>
                  <a:pt x="3008351" y="-78332"/>
                  <a:pt x="5703935" y="1139155"/>
                  <a:pt x="7307498" y="523695"/>
                </a:cubicBezTo>
                <a:cubicBezTo>
                  <a:pt x="8153462" y="-663400"/>
                  <a:pt x="10974171" y="535403"/>
                  <a:pt x="12255964" y="559896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0AC76C-D279-0DF1-3F4C-F213999C7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399" b="64715" l="76005" r="88442">
                        <a14:foregroundMark x1="76005" y1="48332" x2="76005" y2="48332"/>
                        <a14:foregroundMark x1="81449" y1="38547" x2="81449" y2="38547"/>
                      </a14:backgroundRemoval>
                    </a14:imgEffect>
                  </a14:imgLayer>
                </a14:imgProps>
              </a:ext>
            </a:extLst>
          </a:blip>
          <a:srcRect l="75653" t="35140" r="10125" b="31974"/>
          <a:stretch/>
        </p:blipFill>
        <p:spPr>
          <a:xfrm>
            <a:off x="11005075" y="1373018"/>
            <a:ext cx="958859" cy="1252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D3C9EB-7371-0812-A66E-B2B6D6CEE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374" y="251444"/>
            <a:ext cx="591806" cy="59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1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0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28AE-6BAC-A2FC-C46E-7E1F17F2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947" y="1538121"/>
            <a:ext cx="9829800" cy="7585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Il metodo dei plateau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graph of a distance&#10;&#10;Description automatically generated">
            <a:extLst>
              <a:ext uri="{FF2B5EF4-FFF2-40B4-BE49-F238E27FC236}">
                <a16:creationId xmlns:a16="http://schemas.microsoft.com/office/drawing/2014/main" id="{833B09E1-581E-DF12-7A14-304A76A78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2663" y="4557579"/>
            <a:ext cx="4357253" cy="152503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5D8B5B7-2EC7-8FF1-B212-BC600D49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735" y="2909022"/>
            <a:ext cx="4892218" cy="1495296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F6E1A-9F20-3647-D60B-1560C596A00D}"/>
              </a:ext>
            </a:extLst>
          </p:cNvPr>
          <p:cNvSpPr txBox="1"/>
          <p:nvPr/>
        </p:nvSpPr>
        <p:spPr>
          <a:xfrm>
            <a:off x="519070" y="2601160"/>
            <a:ext cx="389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Esegue</a:t>
            </a:r>
            <a:r>
              <a:rPr lang="en-US"/>
              <a:t> I </a:t>
            </a:r>
            <a:r>
              <a:rPr lang="en-US" err="1"/>
              <a:t>seguenti</a:t>
            </a:r>
            <a:r>
              <a:rPr lang="en-US"/>
              <a:t> </a:t>
            </a:r>
            <a:r>
              <a:rPr lang="en-US" err="1"/>
              <a:t>passi</a:t>
            </a:r>
            <a:r>
              <a:rPr lang="en-US"/>
              <a:t>:</a:t>
            </a:r>
          </a:p>
          <a:p>
            <a:endParaRPr lang="en-IT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20ABB2-1057-533B-C6F8-ED63EB8C00DE}"/>
              </a:ext>
            </a:extLst>
          </p:cNvPr>
          <p:cNvSpPr/>
          <p:nvPr/>
        </p:nvSpPr>
        <p:spPr>
          <a:xfrm>
            <a:off x="0" y="201092"/>
            <a:ext cx="12238380" cy="6600771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139000 w 12238380"/>
              <a:gd name="connsiteY3" fmla="*/ 79711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139000 w 12238380"/>
              <a:gd name="connsiteY3" fmla="*/ 79711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38380" h="6600771">
                <a:moveTo>
                  <a:pt x="0" y="6461482"/>
                </a:moveTo>
                <a:cubicBezTo>
                  <a:pt x="746492" y="6310218"/>
                  <a:pt x="1336210" y="7020586"/>
                  <a:pt x="1387052" y="6188109"/>
                </a:cubicBezTo>
                <a:cubicBezTo>
                  <a:pt x="1437894" y="5355632"/>
                  <a:pt x="-153606" y="2365116"/>
                  <a:pt x="305052" y="1466617"/>
                </a:cubicBezTo>
                <a:cubicBezTo>
                  <a:pt x="763710" y="568118"/>
                  <a:pt x="7247917" y="1744355"/>
                  <a:pt x="4139000" y="797117"/>
                </a:cubicBezTo>
                <a:cubicBezTo>
                  <a:pt x="1030083" y="-150121"/>
                  <a:pt x="8183366" y="618960"/>
                  <a:pt x="9786929" y="3500"/>
                </a:cubicBezTo>
                <a:cubicBezTo>
                  <a:pt x="13200247" y="-163687"/>
                  <a:pt x="10956587" y="5712623"/>
                  <a:pt x="12238380" y="5737116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3FD4F37-7D36-699B-D726-B33D1DE31CE5}"/>
              </a:ext>
            </a:extLst>
          </p:cNvPr>
          <p:cNvSpPr/>
          <p:nvPr/>
        </p:nvSpPr>
        <p:spPr>
          <a:xfrm>
            <a:off x="-50240" y="237750"/>
            <a:ext cx="12238380" cy="6600771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854108 w 12238380"/>
              <a:gd name="connsiteY3" fmla="*/ 11370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854108 w 12238380"/>
              <a:gd name="connsiteY3" fmla="*/ 11370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103831 w 12238380"/>
              <a:gd name="connsiteY3" fmla="*/ 750225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103831 w 12238380"/>
              <a:gd name="connsiteY3" fmla="*/ 750225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209338 w 12238380"/>
              <a:gd name="connsiteY3" fmla="*/ 750225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021769 w 12238380"/>
              <a:gd name="connsiteY3" fmla="*/ 726779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021769 w 12238380"/>
              <a:gd name="connsiteY3" fmla="*/ 726779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232784 w 12238380"/>
              <a:gd name="connsiteY3" fmla="*/ 738502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232784 w 12238380"/>
              <a:gd name="connsiteY3" fmla="*/ 738502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4115554 w 12238380"/>
              <a:gd name="connsiteY3" fmla="*/ 726779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38380" h="6600771">
                <a:moveTo>
                  <a:pt x="0" y="6461482"/>
                </a:moveTo>
                <a:cubicBezTo>
                  <a:pt x="746492" y="6310218"/>
                  <a:pt x="1336210" y="7020586"/>
                  <a:pt x="1387052" y="6188109"/>
                </a:cubicBezTo>
                <a:cubicBezTo>
                  <a:pt x="1437894" y="5355632"/>
                  <a:pt x="-149698" y="2376839"/>
                  <a:pt x="305052" y="1466617"/>
                </a:cubicBezTo>
                <a:cubicBezTo>
                  <a:pt x="759802" y="556395"/>
                  <a:pt x="6978286" y="1662294"/>
                  <a:pt x="4115554" y="726779"/>
                </a:cubicBezTo>
                <a:cubicBezTo>
                  <a:pt x="1252822" y="-208736"/>
                  <a:pt x="8183366" y="618960"/>
                  <a:pt x="9786929" y="3500"/>
                </a:cubicBezTo>
                <a:cubicBezTo>
                  <a:pt x="13200247" y="-163687"/>
                  <a:pt x="10956587" y="5712623"/>
                  <a:pt x="12238380" y="5737116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26" name="Text Placeholder 3">
            <a:extLst>
              <a:ext uri="{FF2B5EF4-FFF2-40B4-BE49-F238E27FC236}">
                <a16:creationId xmlns:a16="http://schemas.microsoft.com/office/drawing/2014/main" id="{52683E34-A3BB-4888-FC76-083C1EDE9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410519"/>
              </p:ext>
            </p:extLst>
          </p:nvPr>
        </p:nvGraphicFramePr>
        <p:xfrm>
          <a:off x="444499" y="2753591"/>
          <a:ext cx="5919213" cy="3301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 descr="A red map pointer with a circle&#10;&#10;Description automatically generated">
            <a:extLst>
              <a:ext uri="{FF2B5EF4-FFF2-40B4-BE49-F238E27FC236}">
                <a16:creationId xmlns:a16="http://schemas.microsoft.com/office/drawing/2014/main" id="{A8A4A220-E115-D943-752A-A7176B375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32" b="97862" l="8186" r="96239">
                        <a14:foregroundMark x1="29646" y1="7895" x2="65044" y2="9704"/>
                        <a14:foregroundMark x1="65044" y1="9704" x2="78319" y2="17599"/>
                        <a14:foregroundMark x1="78319" y1="17599" x2="88938" y2="42599"/>
                        <a14:foregroundMark x1="88938" y1="42599" x2="90044" y2="29605"/>
                        <a14:foregroundMark x1="90044" y1="29605" x2="82301" y2="18586"/>
                        <a14:foregroundMark x1="82301" y1="18586" x2="69248" y2="9539"/>
                        <a14:foregroundMark x1="69248" y1="9539" x2="51549" y2="5263"/>
                        <a14:foregroundMark x1="51549" y1="5263" x2="34513" y2="5099"/>
                        <a14:foregroundMark x1="34513" y1="5099" x2="19690" y2="12993"/>
                        <a14:foregroundMark x1="19690" y1="12993" x2="11062" y2="24013"/>
                        <a14:foregroundMark x1="11062" y1="24013" x2="8628" y2="36678"/>
                        <a14:foregroundMark x1="8628" y1="36678" x2="10841" y2="45559"/>
                        <a14:foregroundMark x1="26106" y1="6579" x2="42699" y2="2467"/>
                        <a14:foregroundMark x1="42699" y1="2467" x2="59735" y2="2632"/>
                        <a14:foregroundMark x1="59735" y1="2632" x2="78097" y2="7730"/>
                        <a14:foregroundMark x1="91593" y1="25329" x2="96681" y2="37336"/>
                        <a14:foregroundMark x1="96681" y1="37336" x2="94027" y2="43257"/>
                        <a14:foregroundMark x1="58186" y1="90789" x2="42035" y2="89474"/>
                        <a14:foregroundMark x1="54867" y1="94572" x2="45796" y2="93750"/>
                        <a14:foregroundMark x1="52434" y1="97533" x2="51327" y2="97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4298" y="410308"/>
            <a:ext cx="725241" cy="975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0BB889-B038-A886-A774-8E68A49E1F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150" b="63611" l="43682" r="56157"/>
                    </a14:imgEffect>
                  </a14:imgLayer>
                </a14:imgProps>
              </a:ext>
            </a:extLst>
          </a:blip>
          <a:srcRect l="42123" t="33842" r="42284" b="33081"/>
          <a:stretch/>
        </p:blipFill>
        <p:spPr>
          <a:xfrm>
            <a:off x="11010747" y="207879"/>
            <a:ext cx="856607" cy="10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9677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9000">
              <a:schemeClr val="accent6">
                <a:lumMod val="40000"/>
                <a:lumOff val="60000"/>
              </a:schemeClr>
            </a:gs>
            <a:gs pos="56000">
              <a:schemeClr val="accent6">
                <a:lumMod val="40000"/>
                <a:lumOff val="60000"/>
              </a:schemeClr>
            </a:gs>
            <a:gs pos="100000">
              <a:srgbClr val="0B5D2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B6D18-14C5-214A-10DF-A9DF29398E00}"/>
              </a:ext>
            </a:extLst>
          </p:cNvPr>
          <p:cNvSpPr txBox="1"/>
          <p:nvPr/>
        </p:nvSpPr>
        <p:spPr>
          <a:xfrm>
            <a:off x="1323108" y="651752"/>
            <a:ext cx="7696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400" b="1">
                <a:solidFill>
                  <a:schemeClr val="bg1"/>
                </a:solidFill>
              </a:rPr>
              <a:t>Confronto tra algoritmi 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70347D6-3A89-C1DB-DDF4-B216A7ABBDFE}"/>
              </a:ext>
            </a:extLst>
          </p:cNvPr>
          <p:cNvSpPr/>
          <p:nvPr/>
        </p:nvSpPr>
        <p:spPr>
          <a:xfrm flipH="1">
            <a:off x="2" y="5918595"/>
            <a:ext cx="12238380" cy="757894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38380" h="757894">
                <a:moveTo>
                  <a:pt x="0" y="747200"/>
                </a:moveTo>
                <a:cubicBezTo>
                  <a:pt x="746492" y="595936"/>
                  <a:pt x="887802" y="473966"/>
                  <a:pt x="1387052" y="473827"/>
                </a:cubicBezTo>
                <a:cubicBezTo>
                  <a:pt x="1886302" y="473688"/>
                  <a:pt x="2373695" y="825226"/>
                  <a:pt x="2995499" y="746366"/>
                </a:cubicBezTo>
                <a:cubicBezTo>
                  <a:pt x="3617303" y="667506"/>
                  <a:pt x="4205780" y="33503"/>
                  <a:pt x="5117877" y="666"/>
                </a:cubicBezTo>
                <a:cubicBezTo>
                  <a:pt x="6029974" y="-32171"/>
                  <a:pt x="6864519" y="1164802"/>
                  <a:pt x="8468082" y="549342"/>
                </a:cubicBezTo>
                <a:cubicBezTo>
                  <a:pt x="11881400" y="382155"/>
                  <a:pt x="10956587" y="-1659"/>
                  <a:pt x="12238380" y="22834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7996A353-DD41-5C92-BF37-E904D650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99" y="1494036"/>
            <a:ext cx="10131586" cy="4318825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8F55B2F3-514A-1ACD-55BE-19FB614445A5}"/>
              </a:ext>
            </a:extLst>
          </p:cNvPr>
          <p:cNvSpPr/>
          <p:nvPr/>
        </p:nvSpPr>
        <p:spPr>
          <a:xfrm flipH="1">
            <a:off x="2" y="5885704"/>
            <a:ext cx="12238380" cy="757894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38380" h="757894">
                <a:moveTo>
                  <a:pt x="0" y="747200"/>
                </a:moveTo>
                <a:cubicBezTo>
                  <a:pt x="746492" y="595936"/>
                  <a:pt x="887802" y="473966"/>
                  <a:pt x="1387052" y="473827"/>
                </a:cubicBezTo>
                <a:cubicBezTo>
                  <a:pt x="1886302" y="473688"/>
                  <a:pt x="2373695" y="825226"/>
                  <a:pt x="2995499" y="746366"/>
                </a:cubicBezTo>
                <a:cubicBezTo>
                  <a:pt x="3617303" y="667506"/>
                  <a:pt x="4205780" y="33503"/>
                  <a:pt x="5117877" y="666"/>
                </a:cubicBezTo>
                <a:cubicBezTo>
                  <a:pt x="6029974" y="-32171"/>
                  <a:pt x="6864519" y="1164802"/>
                  <a:pt x="8468082" y="549342"/>
                </a:cubicBezTo>
                <a:cubicBezTo>
                  <a:pt x="11881400" y="382155"/>
                  <a:pt x="10956587" y="-1659"/>
                  <a:pt x="12238380" y="22834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21" name="Content Placeholder 5" descr="A green and black symbol of a balance&#10;&#10;Description automatically generated">
            <a:extLst>
              <a:ext uri="{FF2B5EF4-FFF2-40B4-BE49-F238E27FC236}">
                <a16:creationId xmlns:a16="http://schemas.microsoft.com/office/drawing/2014/main" id="{2D8E327B-C8D9-A98B-0506-62307F04E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2" b="89988" l="6259" r="89995">
                        <a14:foregroundMark x1="24440" y1="70264" x2="24440" y2="70264"/>
                        <a14:foregroundMark x1="38100" y1="16067" x2="38100" y2="16067"/>
                        <a14:foregroundMark x1="69941" y1="54916" x2="69941" y2="54916"/>
                        <a14:foregroundMark x1="25308" y1="42566" x2="25308" y2="42566"/>
                        <a14:foregroundMark x1="6259" y1="58873" x2="6259" y2="58873"/>
                        <a14:foregroundMark x1="75605" y1="77758" x2="75605" y2="77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0671" y="129463"/>
            <a:ext cx="2307059" cy="1757960"/>
          </a:xfrm>
          <a:prstGeom prst="rect">
            <a:avLst/>
          </a:prstGeom>
        </p:spPr>
      </p:pic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78E73730-ED00-C889-189B-727E01C81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07" b="88525" l="3381" r="96797">
                        <a14:foregroundMark x1="20463" y1="11475" x2="8897" y2="29918"/>
                        <a14:foregroundMark x1="5146" y1="56180" x2="4448" y2="61066"/>
                        <a14:foregroundMark x1="5503" y1="53678" x2="5395" y2="54435"/>
                        <a14:foregroundMark x1="8897" y1="29918" x2="6556" y2="46307"/>
                        <a14:foregroundMark x1="4448" y1="61066" x2="17794" y2="64344"/>
                        <a14:foregroundMark x1="17794" y1="64344" x2="23843" y2="36475"/>
                        <a14:foregroundMark x1="23843" y1="36475" x2="20819" y2="11475"/>
                        <a14:foregroundMark x1="11210" y1="33197" x2="12989" y2="29508"/>
                        <a14:foregroundMark x1="13167" y1="39344" x2="19573" y2="36066"/>
                        <a14:foregroundMark x1="18861" y1="34836" x2="12100" y2="49180"/>
                        <a14:foregroundMark x1="19751" y1="50410" x2="16904" y2="55738"/>
                        <a14:foregroundMark x1="6050" y1="68443" x2="7473" y2="83607"/>
                        <a14:foregroundMark x1="3381" y1="73770" x2="5160" y2="64754"/>
                        <a14:foregroundMark x1="72420" y1="47541" x2="72871" y2="41625"/>
                        <a14:foregroundMark x1="76931" y1="18212" x2="88256" y2="23361"/>
                        <a14:foregroundMark x1="88256" y1="23361" x2="91459" y2="85656"/>
                        <a14:foregroundMark x1="91459" y1="85656" x2="86622" y2="78735"/>
                        <a14:foregroundMark x1="77894" y1="54701" x2="75616" y2="36985"/>
                        <a14:foregroundMark x1="78555" y1="59836" x2="78505" y2="59450"/>
                        <a14:foregroundMark x1="79432" y1="66656" x2="78555" y2="59836"/>
                        <a14:foregroundMark x1="75676" y1="36125" x2="85943" y2="56967"/>
                        <a14:foregroundMark x1="85943" y1="56967" x2="83986" y2="25820"/>
                        <a14:foregroundMark x1="83986" y1="25820" x2="86655" y2="56967"/>
                        <a14:foregroundMark x1="81528" y1="58607" x2="80249" y2="59016"/>
                        <a14:foregroundMark x1="86655" y1="56967" x2="81528" y2="58607"/>
                        <a14:foregroundMark x1="74199" y1="45902" x2="74199" y2="42114"/>
                        <a14:foregroundMark x1="92349" y1="39344" x2="92349" y2="39344"/>
                        <a14:foregroundMark x1="93594" y1="70902" x2="93594" y2="70902"/>
                        <a14:foregroundMark x1="96797" y1="72131" x2="96797" y2="72131"/>
                        <a14:foregroundMark x1="92349" y1="57787" x2="92349" y2="57787"/>
                        <a14:foregroundMark x1="78114" y1="21721" x2="78114" y2="21721"/>
                        <a14:foregroundMark x1="29715" y1="22541" x2="29715" y2="22541"/>
                        <a14:foregroundMark x1="38434" y1="21721" x2="38434" y2="21721"/>
                        <a14:foregroundMark x1="43060" y1="22541" x2="43060" y2="22541"/>
                        <a14:foregroundMark x1="51601" y1="24180" x2="51601" y2="24180"/>
                        <a14:foregroundMark x1="56406" y1="25000" x2="56406" y2="25000"/>
                        <a14:foregroundMark x1="63879" y1="28279" x2="63879" y2="28279"/>
                        <a14:backgroundMark x1="5694" y1="50820" x2="4982" y2="52869"/>
                        <a14:backgroundMark x1="4626" y1="52459" x2="5872" y2="52049"/>
                        <a14:backgroundMark x1="4982" y1="53689" x2="4448" y2="54918"/>
                        <a14:backgroundMark x1="73843" y1="21721" x2="73843" y2="21721"/>
                        <a14:backgroundMark x1="74377" y1="19262" x2="74377" y2="19262"/>
                        <a14:backgroundMark x1="74199" y1="18033" x2="74199" y2="18033"/>
                        <a14:backgroundMark x1="74199" y1="19672" x2="74021" y2="15164"/>
                        <a14:backgroundMark x1="74199" y1="17213" x2="73132" y2="31148"/>
                        <a14:backgroundMark x1="78292" y1="59836" x2="78292" y2="59836"/>
                        <a14:backgroundMark x1="78292" y1="58607" x2="78292" y2="58607"/>
                        <a14:backgroundMark x1="77402" y1="56557" x2="77402" y2="56557"/>
                        <a14:backgroundMark x1="77758" y1="58197" x2="77758" y2="58197"/>
                        <a14:backgroundMark x1="79359" y1="70082" x2="86299" y2="79508"/>
                        <a14:backgroundMark x1="78826" y1="68852" x2="79537" y2="68852"/>
                        <a14:backgroundMark x1="79181" y1="69262" x2="79893" y2="70492"/>
                        <a14:backgroundMark x1="76868" y1="56557" x2="78292" y2="59836"/>
                        <a14:backgroundMark x1="74377" y1="17623" x2="74377" y2="17623"/>
                        <a14:backgroundMark x1="74377" y1="17213" x2="74377" y2="17213"/>
                        <a14:backgroundMark x1="74555" y1="16803" x2="74911" y2="16393"/>
                        <a14:backgroundMark x1="74021" y1="15984" x2="72242" y2="41393"/>
                        <a14:backgroundMark x1="45552" y1="29508" x2="45552" y2="29508"/>
                        <a14:backgroundMark x1="43060" y1="31148" x2="43060" y2="31148"/>
                        <a14:backgroundMark x1="43060" y1="29508" x2="43060" y2="29508"/>
                        <a14:backgroundMark x1="45730" y1="31557" x2="45730" y2="315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1331" y="5768780"/>
            <a:ext cx="2042381" cy="886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5383552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A015D5-9477-B26D-DB06-C6DD2AC0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1487"/>
            <a:ext cx="2453257" cy="1242697"/>
          </a:xfrm>
        </p:spPr>
        <p:txBody>
          <a:bodyPr>
            <a:normAutofit/>
          </a:bodyPr>
          <a:lstStyle/>
          <a:p>
            <a:pPr algn="ctr"/>
            <a:r>
              <a:rPr lang="en-IT" sz="3600" b="1" dirty="0"/>
              <a:t>Codice</a:t>
            </a:r>
            <a:endParaRPr lang="en-IT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24B0-D0D6-364E-7B91-5894B4C06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49" y="1664885"/>
            <a:ext cx="6507925" cy="3692928"/>
          </a:xfrm>
        </p:spPr>
        <p:txBody>
          <a:bodyPr anchor="t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T" dirty="0"/>
              <a:t>L’applicazione sviluppata si compone di 2 parti principali:</a:t>
            </a:r>
          </a:p>
          <a:p>
            <a:pPr marL="0" indent="0" algn="just">
              <a:buNone/>
            </a:pPr>
            <a:endParaRPr lang="en-IT" dirty="0"/>
          </a:p>
          <a:p>
            <a:pPr lvl="1" algn="just"/>
            <a:r>
              <a:rPr lang="en-GB" b="1" u="sng" dirty="0"/>
              <a:t>B</a:t>
            </a:r>
            <a:r>
              <a:rPr lang="en-IT" b="1" u="sng" dirty="0"/>
              <a:t>ackend </a:t>
            </a:r>
            <a:r>
              <a:rPr lang="en-IT" dirty="0">
                <a:sym typeface="Wingdings" pitchFamily="2" charset="2"/>
              </a:rPr>
              <a:t> in C++, utilizza la libreria ARLIB di Leonardo Arcari e si occupa di applicare gli algoritmi di OnePass+, esx e penalty a input di source, dest, k e θ</a:t>
            </a:r>
          </a:p>
          <a:p>
            <a:pPr lvl="1" algn="just"/>
            <a:endParaRPr lang="en-IT" dirty="0">
              <a:sym typeface="Wingdings" pitchFamily="2" charset="2"/>
            </a:endParaRPr>
          </a:p>
          <a:p>
            <a:pPr lvl="1" algn="just"/>
            <a:r>
              <a:rPr lang="en-IT" b="1" u="sng" dirty="0">
                <a:sym typeface="Wingdings" pitchFamily="2" charset="2"/>
              </a:rPr>
              <a:t>Frontend</a:t>
            </a:r>
            <a:r>
              <a:rPr lang="en-IT" dirty="0">
                <a:sym typeface="Wingdings" pitchFamily="2" charset="2"/>
              </a:rPr>
              <a:t>  in Python, </a:t>
            </a:r>
            <a:r>
              <a:rPr lang="en-IT">
                <a:sym typeface="Wingdings" pitchFamily="2" charset="2"/>
              </a:rPr>
              <a:t>si occu</a:t>
            </a:r>
            <a:r>
              <a:rPr lang="en-US">
                <a:sym typeface="Wingdings" pitchFamily="2" charset="2"/>
              </a:rPr>
              <a:t>p</a:t>
            </a:r>
            <a:r>
              <a:rPr lang="en-IT">
                <a:sym typeface="Wingdings" pitchFamily="2" charset="2"/>
              </a:rPr>
              <a:t>a </a:t>
            </a:r>
            <a:r>
              <a:rPr lang="en-IT" dirty="0">
                <a:sym typeface="Wingdings" pitchFamily="2" charset="2"/>
              </a:rPr>
              <a:t>di rendere facile, intuitiva e semplice l’interazione tramite un’ interfaccia grafica simile a note applicazioni come Maps o Waze</a:t>
            </a:r>
            <a:endParaRPr lang="en-IT" dirty="0"/>
          </a:p>
          <a:p>
            <a:pPr algn="just"/>
            <a:endParaRPr lang="en-IT" sz="20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reeform 3">
            <a:extLst>
              <a:ext uri="{FF2B5EF4-FFF2-40B4-BE49-F238E27FC236}">
                <a16:creationId xmlns:a16="http://schemas.microsoft.com/office/drawing/2014/main" id="{AFBD48C1-51DF-F70B-64F3-2590683F5CD5}"/>
              </a:ext>
            </a:extLst>
          </p:cNvPr>
          <p:cNvSpPr/>
          <p:nvPr/>
        </p:nvSpPr>
        <p:spPr>
          <a:xfrm>
            <a:off x="-74954" y="926437"/>
            <a:ext cx="12395542" cy="5799425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  <a:gd name="connsiteX0" fmla="*/ 0 w 12238380"/>
              <a:gd name="connsiteY0" fmla="*/ 1142294 h 1142294"/>
              <a:gd name="connsiteX1" fmla="*/ 1387052 w 12238380"/>
              <a:gd name="connsiteY1" fmla="*/ 868921 h 1142294"/>
              <a:gd name="connsiteX2" fmla="*/ 3767024 w 12238380"/>
              <a:gd name="connsiteY2" fmla="*/ 12747 h 1142294"/>
              <a:gd name="connsiteX3" fmla="*/ 5117877 w 12238380"/>
              <a:gd name="connsiteY3" fmla="*/ 395760 h 1142294"/>
              <a:gd name="connsiteX4" fmla="*/ 8468082 w 12238380"/>
              <a:gd name="connsiteY4" fmla="*/ 944436 h 1142294"/>
              <a:gd name="connsiteX5" fmla="*/ 12238380 w 12238380"/>
              <a:gd name="connsiteY5" fmla="*/ 417928 h 1142294"/>
              <a:gd name="connsiteX0" fmla="*/ 0 w 12238380"/>
              <a:gd name="connsiteY0" fmla="*/ 1324561 h 1324561"/>
              <a:gd name="connsiteX1" fmla="*/ 1387052 w 12238380"/>
              <a:gd name="connsiteY1" fmla="*/ 1051188 h 1324561"/>
              <a:gd name="connsiteX2" fmla="*/ 3767024 w 12238380"/>
              <a:gd name="connsiteY2" fmla="*/ 195014 h 1324561"/>
              <a:gd name="connsiteX3" fmla="*/ 5117877 w 12238380"/>
              <a:gd name="connsiteY3" fmla="*/ 578027 h 1324561"/>
              <a:gd name="connsiteX4" fmla="*/ 8468082 w 12238380"/>
              <a:gd name="connsiteY4" fmla="*/ 1126703 h 1324561"/>
              <a:gd name="connsiteX5" fmla="*/ 12238380 w 12238380"/>
              <a:gd name="connsiteY5" fmla="*/ 600195 h 1324561"/>
              <a:gd name="connsiteX0" fmla="*/ 0 w 12238380"/>
              <a:gd name="connsiteY0" fmla="*/ 1131583 h 1320502"/>
              <a:gd name="connsiteX1" fmla="*/ 1387052 w 12238380"/>
              <a:gd name="connsiteY1" fmla="*/ 858210 h 1320502"/>
              <a:gd name="connsiteX2" fmla="*/ 3767024 w 12238380"/>
              <a:gd name="connsiteY2" fmla="*/ 2036 h 1320502"/>
              <a:gd name="connsiteX3" fmla="*/ 5946552 w 12238380"/>
              <a:gd name="connsiteY3" fmla="*/ 1127999 h 1320502"/>
              <a:gd name="connsiteX4" fmla="*/ 8468082 w 12238380"/>
              <a:gd name="connsiteY4" fmla="*/ 933725 h 1320502"/>
              <a:gd name="connsiteX5" fmla="*/ 12238380 w 12238380"/>
              <a:gd name="connsiteY5" fmla="*/ 407217 h 1320502"/>
              <a:gd name="connsiteX0" fmla="*/ 0 w 12238380"/>
              <a:gd name="connsiteY0" fmla="*/ 1131583 h 1131583"/>
              <a:gd name="connsiteX1" fmla="*/ 1387052 w 12238380"/>
              <a:gd name="connsiteY1" fmla="*/ 858210 h 1131583"/>
              <a:gd name="connsiteX2" fmla="*/ 3767024 w 12238380"/>
              <a:gd name="connsiteY2" fmla="*/ 2036 h 1131583"/>
              <a:gd name="connsiteX3" fmla="*/ 5946552 w 12238380"/>
              <a:gd name="connsiteY3" fmla="*/ 1127999 h 1131583"/>
              <a:gd name="connsiteX4" fmla="*/ 9339619 w 12238380"/>
              <a:gd name="connsiteY4" fmla="*/ 190775 h 1131583"/>
              <a:gd name="connsiteX5" fmla="*/ 12238380 w 12238380"/>
              <a:gd name="connsiteY5" fmla="*/ 407217 h 1131583"/>
              <a:gd name="connsiteX0" fmla="*/ 0 w 12266955"/>
              <a:gd name="connsiteY0" fmla="*/ 5767949 h 5767949"/>
              <a:gd name="connsiteX1" fmla="*/ 1387052 w 12266955"/>
              <a:gd name="connsiteY1" fmla="*/ 5494576 h 5767949"/>
              <a:gd name="connsiteX2" fmla="*/ 3767024 w 12266955"/>
              <a:gd name="connsiteY2" fmla="*/ 4638402 h 5767949"/>
              <a:gd name="connsiteX3" fmla="*/ 5946552 w 12266955"/>
              <a:gd name="connsiteY3" fmla="*/ 5764365 h 5767949"/>
              <a:gd name="connsiteX4" fmla="*/ 9339619 w 12266955"/>
              <a:gd name="connsiteY4" fmla="*/ 4827141 h 5767949"/>
              <a:gd name="connsiteX5" fmla="*/ 12266955 w 12266955"/>
              <a:gd name="connsiteY5" fmla="*/ 95 h 5767949"/>
              <a:gd name="connsiteX0" fmla="*/ 0 w 12266955"/>
              <a:gd name="connsiteY0" fmla="*/ 5767939 h 5894410"/>
              <a:gd name="connsiteX1" fmla="*/ 1387052 w 12266955"/>
              <a:gd name="connsiteY1" fmla="*/ 5494566 h 5894410"/>
              <a:gd name="connsiteX2" fmla="*/ 3767024 w 12266955"/>
              <a:gd name="connsiteY2" fmla="*/ 4638392 h 5894410"/>
              <a:gd name="connsiteX3" fmla="*/ 5946552 w 12266955"/>
              <a:gd name="connsiteY3" fmla="*/ 5764355 h 5894410"/>
              <a:gd name="connsiteX4" fmla="*/ 10211156 w 12266955"/>
              <a:gd name="connsiteY4" fmla="*/ 5455781 h 5894410"/>
              <a:gd name="connsiteX5" fmla="*/ 12266955 w 12266955"/>
              <a:gd name="connsiteY5" fmla="*/ 85 h 5894410"/>
              <a:gd name="connsiteX0" fmla="*/ 0 w 12266955"/>
              <a:gd name="connsiteY0" fmla="*/ 5767939 h 5776023"/>
              <a:gd name="connsiteX1" fmla="*/ 1387052 w 12266955"/>
              <a:gd name="connsiteY1" fmla="*/ 5494566 h 5776023"/>
              <a:gd name="connsiteX2" fmla="*/ 3767024 w 12266955"/>
              <a:gd name="connsiteY2" fmla="*/ 4638392 h 5776023"/>
              <a:gd name="connsiteX3" fmla="*/ 5946552 w 12266955"/>
              <a:gd name="connsiteY3" fmla="*/ 5764355 h 5776023"/>
              <a:gd name="connsiteX4" fmla="*/ 10211156 w 12266955"/>
              <a:gd name="connsiteY4" fmla="*/ 5455781 h 5776023"/>
              <a:gd name="connsiteX5" fmla="*/ 12266955 w 12266955"/>
              <a:gd name="connsiteY5" fmla="*/ 85 h 5776023"/>
              <a:gd name="connsiteX0" fmla="*/ 0 w 12266955"/>
              <a:gd name="connsiteY0" fmla="*/ 5767934 h 5798676"/>
              <a:gd name="connsiteX1" fmla="*/ 1387052 w 12266955"/>
              <a:gd name="connsiteY1" fmla="*/ 5494561 h 5798676"/>
              <a:gd name="connsiteX2" fmla="*/ 3767024 w 12266955"/>
              <a:gd name="connsiteY2" fmla="*/ 4638387 h 5798676"/>
              <a:gd name="connsiteX3" fmla="*/ 5946552 w 12266955"/>
              <a:gd name="connsiteY3" fmla="*/ 5764350 h 5798676"/>
              <a:gd name="connsiteX4" fmla="*/ 9453918 w 12266955"/>
              <a:gd name="connsiteY4" fmla="*/ 5798676 h 5798676"/>
              <a:gd name="connsiteX5" fmla="*/ 12266955 w 12266955"/>
              <a:gd name="connsiteY5" fmla="*/ 80 h 5798676"/>
              <a:gd name="connsiteX0" fmla="*/ 0 w 12266955"/>
              <a:gd name="connsiteY0" fmla="*/ 5767934 h 5813713"/>
              <a:gd name="connsiteX1" fmla="*/ 1387052 w 12266955"/>
              <a:gd name="connsiteY1" fmla="*/ 5494561 h 5813713"/>
              <a:gd name="connsiteX2" fmla="*/ 3767024 w 12266955"/>
              <a:gd name="connsiteY2" fmla="*/ 4638387 h 5813713"/>
              <a:gd name="connsiteX3" fmla="*/ 5946552 w 12266955"/>
              <a:gd name="connsiteY3" fmla="*/ 5764350 h 5813713"/>
              <a:gd name="connsiteX4" fmla="*/ 9453918 w 12266955"/>
              <a:gd name="connsiteY4" fmla="*/ 5798676 h 5813713"/>
              <a:gd name="connsiteX5" fmla="*/ 12266955 w 12266955"/>
              <a:gd name="connsiteY5" fmla="*/ 80 h 5813713"/>
              <a:gd name="connsiteX0" fmla="*/ 0 w 12395542"/>
              <a:gd name="connsiteY0" fmla="*/ 5753646 h 5799425"/>
              <a:gd name="connsiteX1" fmla="*/ 1387052 w 12395542"/>
              <a:gd name="connsiteY1" fmla="*/ 5480273 h 5799425"/>
              <a:gd name="connsiteX2" fmla="*/ 3767024 w 12395542"/>
              <a:gd name="connsiteY2" fmla="*/ 4624099 h 5799425"/>
              <a:gd name="connsiteX3" fmla="*/ 5946552 w 12395542"/>
              <a:gd name="connsiteY3" fmla="*/ 5750062 h 5799425"/>
              <a:gd name="connsiteX4" fmla="*/ 9453918 w 12395542"/>
              <a:gd name="connsiteY4" fmla="*/ 5784388 h 5799425"/>
              <a:gd name="connsiteX5" fmla="*/ 12395542 w 12395542"/>
              <a:gd name="connsiteY5" fmla="*/ 80 h 579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95542" h="5799425">
                <a:moveTo>
                  <a:pt x="0" y="5753646"/>
                </a:moveTo>
                <a:cubicBezTo>
                  <a:pt x="746492" y="5602382"/>
                  <a:pt x="759215" y="5668531"/>
                  <a:pt x="1387052" y="5480273"/>
                </a:cubicBezTo>
                <a:cubicBezTo>
                  <a:pt x="2014889" y="5292015"/>
                  <a:pt x="3007107" y="4579134"/>
                  <a:pt x="3767024" y="4624099"/>
                </a:cubicBezTo>
                <a:cubicBezTo>
                  <a:pt x="4526941" y="4669064"/>
                  <a:pt x="4998736" y="5556681"/>
                  <a:pt x="5946552" y="5750062"/>
                </a:cubicBezTo>
                <a:cubicBezTo>
                  <a:pt x="6894368" y="5943443"/>
                  <a:pt x="7278855" y="5485448"/>
                  <a:pt x="9453918" y="5784388"/>
                </a:cubicBezTo>
                <a:cubicBezTo>
                  <a:pt x="12867236" y="5617201"/>
                  <a:pt x="11113749" y="-24413"/>
                  <a:pt x="12395542" y="80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1797093-4E11-9CBD-3B7B-F9CF33F3FF9B}"/>
              </a:ext>
            </a:extLst>
          </p:cNvPr>
          <p:cNvSpPr/>
          <p:nvPr/>
        </p:nvSpPr>
        <p:spPr>
          <a:xfrm>
            <a:off x="-127342" y="907387"/>
            <a:ext cx="12395542" cy="5799425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  <a:gd name="connsiteX0" fmla="*/ 0 w 12238380"/>
              <a:gd name="connsiteY0" fmla="*/ 1142294 h 1142294"/>
              <a:gd name="connsiteX1" fmla="*/ 1387052 w 12238380"/>
              <a:gd name="connsiteY1" fmla="*/ 868921 h 1142294"/>
              <a:gd name="connsiteX2" fmla="*/ 3767024 w 12238380"/>
              <a:gd name="connsiteY2" fmla="*/ 12747 h 1142294"/>
              <a:gd name="connsiteX3" fmla="*/ 5117877 w 12238380"/>
              <a:gd name="connsiteY3" fmla="*/ 395760 h 1142294"/>
              <a:gd name="connsiteX4" fmla="*/ 8468082 w 12238380"/>
              <a:gd name="connsiteY4" fmla="*/ 944436 h 1142294"/>
              <a:gd name="connsiteX5" fmla="*/ 12238380 w 12238380"/>
              <a:gd name="connsiteY5" fmla="*/ 417928 h 1142294"/>
              <a:gd name="connsiteX0" fmla="*/ 0 w 12238380"/>
              <a:gd name="connsiteY0" fmla="*/ 1324561 h 1324561"/>
              <a:gd name="connsiteX1" fmla="*/ 1387052 w 12238380"/>
              <a:gd name="connsiteY1" fmla="*/ 1051188 h 1324561"/>
              <a:gd name="connsiteX2" fmla="*/ 3767024 w 12238380"/>
              <a:gd name="connsiteY2" fmla="*/ 195014 h 1324561"/>
              <a:gd name="connsiteX3" fmla="*/ 5117877 w 12238380"/>
              <a:gd name="connsiteY3" fmla="*/ 578027 h 1324561"/>
              <a:gd name="connsiteX4" fmla="*/ 8468082 w 12238380"/>
              <a:gd name="connsiteY4" fmla="*/ 1126703 h 1324561"/>
              <a:gd name="connsiteX5" fmla="*/ 12238380 w 12238380"/>
              <a:gd name="connsiteY5" fmla="*/ 600195 h 1324561"/>
              <a:gd name="connsiteX0" fmla="*/ 0 w 12238380"/>
              <a:gd name="connsiteY0" fmla="*/ 1131583 h 1320502"/>
              <a:gd name="connsiteX1" fmla="*/ 1387052 w 12238380"/>
              <a:gd name="connsiteY1" fmla="*/ 858210 h 1320502"/>
              <a:gd name="connsiteX2" fmla="*/ 3767024 w 12238380"/>
              <a:gd name="connsiteY2" fmla="*/ 2036 h 1320502"/>
              <a:gd name="connsiteX3" fmla="*/ 5946552 w 12238380"/>
              <a:gd name="connsiteY3" fmla="*/ 1127999 h 1320502"/>
              <a:gd name="connsiteX4" fmla="*/ 8468082 w 12238380"/>
              <a:gd name="connsiteY4" fmla="*/ 933725 h 1320502"/>
              <a:gd name="connsiteX5" fmla="*/ 12238380 w 12238380"/>
              <a:gd name="connsiteY5" fmla="*/ 407217 h 1320502"/>
              <a:gd name="connsiteX0" fmla="*/ 0 w 12238380"/>
              <a:gd name="connsiteY0" fmla="*/ 1131583 h 1131583"/>
              <a:gd name="connsiteX1" fmla="*/ 1387052 w 12238380"/>
              <a:gd name="connsiteY1" fmla="*/ 858210 h 1131583"/>
              <a:gd name="connsiteX2" fmla="*/ 3767024 w 12238380"/>
              <a:gd name="connsiteY2" fmla="*/ 2036 h 1131583"/>
              <a:gd name="connsiteX3" fmla="*/ 5946552 w 12238380"/>
              <a:gd name="connsiteY3" fmla="*/ 1127999 h 1131583"/>
              <a:gd name="connsiteX4" fmla="*/ 9339619 w 12238380"/>
              <a:gd name="connsiteY4" fmla="*/ 190775 h 1131583"/>
              <a:gd name="connsiteX5" fmla="*/ 12238380 w 12238380"/>
              <a:gd name="connsiteY5" fmla="*/ 407217 h 1131583"/>
              <a:gd name="connsiteX0" fmla="*/ 0 w 12266955"/>
              <a:gd name="connsiteY0" fmla="*/ 5767949 h 5767949"/>
              <a:gd name="connsiteX1" fmla="*/ 1387052 w 12266955"/>
              <a:gd name="connsiteY1" fmla="*/ 5494576 h 5767949"/>
              <a:gd name="connsiteX2" fmla="*/ 3767024 w 12266955"/>
              <a:gd name="connsiteY2" fmla="*/ 4638402 h 5767949"/>
              <a:gd name="connsiteX3" fmla="*/ 5946552 w 12266955"/>
              <a:gd name="connsiteY3" fmla="*/ 5764365 h 5767949"/>
              <a:gd name="connsiteX4" fmla="*/ 9339619 w 12266955"/>
              <a:gd name="connsiteY4" fmla="*/ 4827141 h 5767949"/>
              <a:gd name="connsiteX5" fmla="*/ 12266955 w 12266955"/>
              <a:gd name="connsiteY5" fmla="*/ 95 h 5767949"/>
              <a:gd name="connsiteX0" fmla="*/ 0 w 12266955"/>
              <a:gd name="connsiteY0" fmla="*/ 5767939 h 5894410"/>
              <a:gd name="connsiteX1" fmla="*/ 1387052 w 12266955"/>
              <a:gd name="connsiteY1" fmla="*/ 5494566 h 5894410"/>
              <a:gd name="connsiteX2" fmla="*/ 3767024 w 12266955"/>
              <a:gd name="connsiteY2" fmla="*/ 4638392 h 5894410"/>
              <a:gd name="connsiteX3" fmla="*/ 5946552 w 12266955"/>
              <a:gd name="connsiteY3" fmla="*/ 5764355 h 5894410"/>
              <a:gd name="connsiteX4" fmla="*/ 10211156 w 12266955"/>
              <a:gd name="connsiteY4" fmla="*/ 5455781 h 5894410"/>
              <a:gd name="connsiteX5" fmla="*/ 12266955 w 12266955"/>
              <a:gd name="connsiteY5" fmla="*/ 85 h 5894410"/>
              <a:gd name="connsiteX0" fmla="*/ 0 w 12266955"/>
              <a:gd name="connsiteY0" fmla="*/ 5767939 h 5776023"/>
              <a:gd name="connsiteX1" fmla="*/ 1387052 w 12266955"/>
              <a:gd name="connsiteY1" fmla="*/ 5494566 h 5776023"/>
              <a:gd name="connsiteX2" fmla="*/ 3767024 w 12266955"/>
              <a:gd name="connsiteY2" fmla="*/ 4638392 h 5776023"/>
              <a:gd name="connsiteX3" fmla="*/ 5946552 w 12266955"/>
              <a:gd name="connsiteY3" fmla="*/ 5764355 h 5776023"/>
              <a:gd name="connsiteX4" fmla="*/ 10211156 w 12266955"/>
              <a:gd name="connsiteY4" fmla="*/ 5455781 h 5776023"/>
              <a:gd name="connsiteX5" fmla="*/ 12266955 w 12266955"/>
              <a:gd name="connsiteY5" fmla="*/ 85 h 5776023"/>
              <a:gd name="connsiteX0" fmla="*/ 0 w 12266955"/>
              <a:gd name="connsiteY0" fmla="*/ 5767934 h 5798676"/>
              <a:gd name="connsiteX1" fmla="*/ 1387052 w 12266955"/>
              <a:gd name="connsiteY1" fmla="*/ 5494561 h 5798676"/>
              <a:gd name="connsiteX2" fmla="*/ 3767024 w 12266955"/>
              <a:gd name="connsiteY2" fmla="*/ 4638387 h 5798676"/>
              <a:gd name="connsiteX3" fmla="*/ 5946552 w 12266955"/>
              <a:gd name="connsiteY3" fmla="*/ 5764350 h 5798676"/>
              <a:gd name="connsiteX4" fmla="*/ 9453918 w 12266955"/>
              <a:gd name="connsiteY4" fmla="*/ 5798676 h 5798676"/>
              <a:gd name="connsiteX5" fmla="*/ 12266955 w 12266955"/>
              <a:gd name="connsiteY5" fmla="*/ 80 h 5798676"/>
              <a:gd name="connsiteX0" fmla="*/ 0 w 12266955"/>
              <a:gd name="connsiteY0" fmla="*/ 5767934 h 5813713"/>
              <a:gd name="connsiteX1" fmla="*/ 1387052 w 12266955"/>
              <a:gd name="connsiteY1" fmla="*/ 5494561 h 5813713"/>
              <a:gd name="connsiteX2" fmla="*/ 3767024 w 12266955"/>
              <a:gd name="connsiteY2" fmla="*/ 4638387 h 5813713"/>
              <a:gd name="connsiteX3" fmla="*/ 5946552 w 12266955"/>
              <a:gd name="connsiteY3" fmla="*/ 5764350 h 5813713"/>
              <a:gd name="connsiteX4" fmla="*/ 9453918 w 12266955"/>
              <a:gd name="connsiteY4" fmla="*/ 5798676 h 5813713"/>
              <a:gd name="connsiteX5" fmla="*/ 12266955 w 12266955"/>
              <a:gd name="connsiteY5" fmla="*/ 80 h 5813713"/>
              <a:gd name="connsiteX0" fmla="*/ 0 w 12395542"/>
              <a:gd name="connsiteY0" fmla="*/ 5753646 h 5799425"/>
              <a:gd name="connsiteX1" fmla="*/ 1387052 w 12395542"/>
              <a:gd name="connsiteY1" fmla="*/ 5480273 h 5799425"/>
              <a:gd name="connsiteX2" fmla="*/ 3767024 w 12395542"/>
              <a:gd name="connsiteY2" fmla="*/ 4624099 h 5799425"/>
              <a:gd name="connsiteX3" fmla="*/ 5946552 w 12395542"/>
              <a:gd name="connsiteY3" fmla="*/ 5750062 h 5799425"/>
              <a:gd name="connsiteX4" fmla="*/ 9453918 w 12395542"/>
              <a:gd name="connsiteY4" fmla="*/ 5784388 h 5799425"/>
              <a:gd name="connsiteX5" fmla="*/ 12395542 w 12395542"/>
              <a:gd name="connsiteY5" fmla="*/ 80 h 579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95542" h="5799425">
                <a:moveTo>
                  <a:pt x="0" y="5753646"/>
                </a:moveTo>
                <a:cubicBezTo>
                  <a:pt x="746492" y="5602382"/>
                  <a:pt x="759215" y="5668531"/>
                  <a:pt x="1387052" y="5480273"/>
                </a:cubicBezTo>
                <a:cubicBezTo>
                  <a:pt x="2014889" y="5292015"/>
                  <a:pt x="3007107" y="4579134"/>
                  <a:pt x="3767024" y="4624099"/>
                </a:cubicBezTo>
                <a:cubicBezTo>
                  <a:pt x="4526941" y="4669064"/>
                  <a:pt x="4998736" y="5556681"/>
                  <a:pt x="5946552" y="5750062"/>
                </a:cubicBezTo>
                <a:cubicBezTo>
                  <a:pt x="6894368" y="5943443"/>
                  <a:pt x="7278855" y="5485448"/>
                  <a:pt x="9453918" y="5784388"/>
                </a:cubicBezTo>
                <a:cubicBezTo>
                  <a:pt x="12867236" y="5617201"/>
                  <a:pt x="11113749" y="-24413"/>
                  <a:pt x="12395542" y="8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6" name="Picture 5" descr="A red map pointer with a circle&#10;&#10;Description automatically generated">
            <a:extLst>
              <a:ext uri="{FF2B5EF4-FFF2-40B4-BE49-F238E27FC236}">
                <a16:creationId xmlns:a16="http://schemas.microsoft.com/office/drawing/2014/main" id="{74BE0F5C-5074-3E05-5B8D-ED09F3D7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862" l="8186" r="96239">
                        <a14:foregroundMark x1="29646" y1="7895" x2="65044" y2="9704"/>
                        <a14:foregroundMark x1="65044" y1="9704" x2="78319" y2="17599"/>
                        <a14:foregroundMark x1="78319" y1="17599" x2="88938" y2="42599"/>
                        <a14:foregroundMark x1="88938" y1="42599" x2="90044" y2="29605"/>
                        <a14:foregroundMark x1="90044" y1="29605" x2="82301" y2="18586"/>
                        <a14:foregroundMark x1="82301" y1="18586" x2="69248" y2="9539"/>
                        <a14:foregroundMark x1="69248" y1="9539" x2="51549" y2="5263"/>
                        <a14:foregroundMark x1="51549" y1="5263" x2="34513" y2="5099"/>
                        <a14:foregroundMark x1="34513" y1="5099" x2="19690" y2="12993"/>
                        <a14:foregroundMark x1="19690" y1="12993" x2="11062" y2="24013"/>
                        <a14:foregroundMark x1="11062" y1="24013" x2="8628" y2="36678"/>
                        <a14:foregroundMark x1="8628" y1="36678" x2="10841" y2="45559"/>
                        <a14:foregroundMark x1="26106" y1="6579" x2="42699" y2="2467"/>
                        <a14:foregroundMark x1="42699" y1="2467" x2="59735" y2="2632"/>
                        <a14:foregroundMark x1="59735" y1="2632" x2="78097" y2="7730"/>
                        <a14:foregroundMark x1="91593" y1="25329" x2="96681" y2="37336"/>
                        <a14:foregroundMark x1="96681" y1="37336" x2="94027" y2="43257"/>
                        <a14:foregroundMark x1="58186" y1="90789" x2="42035" y2="89474"/>
                        <a14:foregroundMark x1="54867" y1="94572" x2="45796" y2="93750"/>
                        <a14:foregroundMark x1="52434" y1="97533" x2="51327" y2="97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798" y="5482371"/>
            <a:ext cx="725241" cy="975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211B4-685F-B949-BB75-3476E0297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399" b="64715" l="76005" r="88442">
                        <a14:foregroundMark x1="76005" y1="48332" x2="76005" y2="48332"/>
                        <a14:foregroundMark x1="81449" y1="38547" x2="81449" y2="38547"/>
                      </a14:backgroundRemoval>
                    </a14:imgEffect>
                  </a14:imgLayer>
                </a14:imgProps>
              </a:ext>
            </a:extLst>
          </a:blip>
          <a:srcRect l="75653" t="35140" r="10125" b="31974"/>
          <a:stretch/>
        </p:blipFill>
        <p:spPr>
          <a:xfrm>
            <a:off x="9019112" y="5605526"/>
            <a:ext cx="958859" cy="1252474"/>
          </a:xfrm>
          <a:prstGeom prst="rect">
            <a:avLst/>
          </a:prstGeom>
        </p:spPr>
      </p:pic>
      <p:pic>
        <p:nvPicPr>
          <p:cNvPr id="11" name="Picture 10" descr="A screenshot of a map&#10;&#10;AI-generated content may be incorrect.">
            <a:extLst>
              <a:ext uri="{FF2B5EF4-FFF2-40B4-BE49-F238E27FC236}">
                <a16:creationId xmlns:a16="http://schemas.microsoft.com/office/drawing/2014/main" id="{4A4C1FB3-7CC0-70A9-9320-7A5D0ABC9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863" y="1457330"/>
            <a:ext cx="4748350" cy="37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2245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8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demoProgetto.mp4">
            <a:hlinkClick r:id="" action="ppaction://media"/>
            <a:extLst>
              <a:ext uri="{FF2B5EF4-FFF2-40B4-BE49-F238E27FC236}">
                <a16:creationId xmlns:a16="http://schemas.microsoft.com/office/drawing/2014/main" id="{C4FD3133-7F69-EB79-9846-04AA4142FB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8658" y="494130"/>
            <a:ext cx="7393489" cy="5800102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0596F15-0E78-62DA-6F28-D3C02F94957F}"/>
              </a:ext>
            </a:extLst>
          </p:cNvPr>
          <p:cNvSpPr/>
          <p:nvPr/>
        </p:nvSpPr>
        <p:spPr>
          <a:xfrm flipH="1">
            <a:off x="-74954" y="-84"/>
            <a:ext cx="12376492" cy="6890404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  <a:gd name="connsiteX0" fmla="*/ 0 w 12238380"/>
              <a:gd name="connsiteY0" fmla="*/ 1142294 h 1142294"/>
              <a:gd name="connsiteX1" fmla="*/ 1387052 w 12238380"/>
              <a:gd name="connsiteY1" fmla="*/ 868921 h 1142294"/>
              <a:gd name="connsiteX2" fmla="*/ 3767024 w 12238380"/>
              <a:gd name="connsiteY2" fmla="*/ 12747 h 1142294"/>
              <a:gd name="connsiteX3" fmla="*/ 5117877 w 12238380"/>
              <a:gd name="connsiteY3" fmla="*/ 395760 h 1142294"/>
              <a:gd name="connsiteX4" fmla="*/ 8468082 w 12238380"/>
              <a:gd name="connsiteY4" fmla="*/ 944436 h 1142294"/>
              <a:gd name="connsiteX5" fmla="*/ 12238380 w 12238380"/>
              <a:gd name="connsiteY5" fmla="*/ 417928 h 1142294"/>
              <a:gd name="connsiteX0" fmla="*/ 0 w 12238380"/>
              <a:gd name="connsiteY0" fmla="*/ 1324561 h 1324561"/>
              <a:gd name="connsiteX1" fmla="*/ 1387052 w 12238380"/>
              <a:gd name="connsiteY1" fmla="*/ 1051188 h 1324561"/>
              <a:gd name="connsiteX2" fmla="*/ 3767024 w 12238380"/>
              <a:gd name="connsiteY2" fmla="*/ 195014 h 1324561"/>
              <a:gd name="connsiteX3" fmla="*/ 5117877 w 12238380"/>
              <a:gd name="connsiteY3" fmla="*/ 578027 h 1324561"/>
              <a:gd name="connsiteX4" fmla="*/ 8468082 w 12238380"/>
              <a:gd name="connsiteY4" fmla="*/ 1126703 h 1324561"/>
              <a:gd name="connsiteX5" fmla="*/ 12238380 w 12238380"/>
              <a:gd name="connsiteY5" fmla="*/ 600195 h 1324561"/>
              <a:gd name="connsiteX0" fmla="*/ 0 w 12238380"/>
              <a:gd name="connsiteY0" fmla="*/ 1131583 h 1320502"/>
              <a:gd name="connsiteX1" fmla="*/ 1387052 w 12238380"/>
              <a:gd name="connsiteY1" fmla="*/ 858210 h 1320502"/>
              <a:gd name="connsiteX2" fmla="*/ 3767024 w 12238380"/>
              <a:gd name="connsiteY2" fmla="*/ 2036 h 1320502"/>
              <a:gd name="connsiteX3" fmla="*/ 5946552 w 12238380"/>
              <a:gd name="connsiteY3" fmla="*/ 1127999 h 1320502"/>
              <a:gd name="connsiteX4" fmla="*/ 8468082 w 12238380"/>
              <a:gd name="connsiteY4" fmla="*/ 933725 h 1320502"/>
              <a:gd name="connsiteX5" fmla="*/ 12238380 w 12238380"/>
              <a:gd name="connsiteY5" fmla="*/ 407217 h 1320502"/>
              <a:gd name="connsiteX0" fmla="*/ 0 w 12238380"/>
              <a:gd name="connsiteY0" fmla="*/ 1131583 h 1131583"/>
              <a:gd name="connsiteX1" fmla="*/ 1387052 w 12238380"/>
              <a:gd name="connsiteY1" fmla="*/ 858210 h 1131583"/>
              <a:gd name="connsiteX2" fmla="*/ 3767024 w 12238380"/>
              <a:gd name="connsiteY2" fmla="*/ 2036 h 1131583"/>
              <a:gd name="connsiteX3" fmla="*/ 5946552 w 12238380"/>
              <a:gd name="connsiteY3" fmla="*/ 1127999 h 1131583"/>
              <a:gd name="connsiteX4" fmla="*/ 9339619 w 12238380"/>
              <a:gd name="connsiteY4" fmla="*/ 190775 h 1131583"/>
              <a:gd name="connsiteX5" fmla="*/ 12238380 w 12238380"/>
              <a:gd name="connsiteY5" fmla="*/ 407217 h 1131583"/>
              <a:gd name="connsiteX0" fmla="*/ 0 w 12266955"/>
              <a:gd name="connsiteY0" fmla="*/ 5767949 h 5767949"/>
              <a:gd name="connsiteX1" fmla="*/ 1387052 w 12266955"/>
              <a:gd name="connsiteY1" fmla="*/ 5494576 h 5767949"/>
              <a:gd name="connsiteX2" fmla="*/ 3767024 w 12266955"/>
              <a:gd name="connsiteY2" fmla="*/ 4638402 h 5767949"/>
              <a:gd name="connsiteX3" fmla="*/ 5946552 w 12266955"/>
              <a:gd name="connsiteY3" fmla="*/ 5764365 h 5767949"/>
              <a:gd name="connsiteX4" fmla="*/ 9339619 w 12266955"/>
              <a:gd name="connsiteY4" fmla="*/ 4827141 h 5767949"/>
              <a:gd name="connsiteX5" fmla="*/ 12266955 w 12266955"/>
              <a:gd name="connsiteY5" fmla="*/ 95 h 5767949"/>
              <a:gd name="connsiteX0" fmla="*/ 0 w 12266955"/>
              <a:gd name="connsiteY0" fmla="*/ 5767939 h 5894410"/>
              <a:gd name="connsiteX1" fmla="*/ 1387052 w 12266955"/>
              <a:gd name="connsiteY1" fmla="*/ 5494566 h 5894410"/>
              <a:gd name="connsiteX2" fmla="*/ 3767024 w 12266955"/>
              <a:gd name="connsiteY2" fmla="*/ 4638392 h 5894410"/>
              <a:gd name="connsiteX3" fmla="*/ 5946552 w 12266955"/>
              <a:gd name="connsiteY3" fmla="*/ 5764355 h 5894410"/>
              <a:gd name="connsiteX4" fmla="*/ 10211156 w 12266955"/>
              <a:gd name="connsiteY4" fmla="*/ 5455781 h 5894410"/>
              <a:gd name="connsiteX5" fmla="*/ 12266955 w 12266955"/>
              <a:gd name="connsiteY5" fmla="*/ 85 h 5894410"/>
              <a:gd name="connsiteX0" fmla="*/ 0 w 12266955"/>
              <a:gd name="connsiteY0" fmla="*/ 5767939 h 5776023"/>
              <a:gd name="connsiteX1" fmla="*/ 1387052 w 12266955"/>
              <a:gd name="connsiteY1" fmla="*/ 5494566 h 5776023"/>
              <a:gd name="connsiteX2" fmla="*/ 3767024 w 12266955"/>
              <a:gd name="connsiteY2" fmla="*/ 4638392 h 5776023"/>
              <a:gd name="connsiteX3" fmla="*/ 5946552 w 12266955"/>
              <a:gd name="connsiteY3" fmla="*/ 5764355 h 5776023"/>
              <a:gd name="connsiteX4" fmla="*/ 10211156 w 12266955"/>
              <a:gd name="connsiteY4" fmla="*/ 5455781 h 5776023"/>
              <a:gd name="connsiteX5" fmla="*/ 12266955 w 12266955"/>
              <a:gd name="connsiteY5" fmla="*/ 85 h 5776023"/>
              <a:gd name="connsiteX0" fmla="*/ 0 w 12266955"/>
              <a:gd name="connsiteY0" fmla="*/ 5767934 h 5798676"/>
              <a:gd name="connsiteX1" fmla="*/ 1387052 w 12266955"/>
              <a:gd name="connsiteY1" fmla="*/ 5494561 h 5798676"/>
              <a:gd name="connsiteX2" fmla="*/ 3767024 w 12266955"/>
              <a:gd name="connsiteY2" fmla="*/ 4638387 h 5798676"/>
              <a:gd name="connsiteX3" fmla="*/ 5946552 w 12266955"/>
              <a:gd name="connsiteY3" fmla="*/ 5764350 h 5798676"/>
              <a:gd name="connsiteX4" fmla="*/ 9453918 w 12266955"/>
              <a:gd name="connsiteY4" fmla="*/ 5798676 h 5798676"/>
              <a:gd name="connsiteX5" fmla="*/ 12266955 w 12266955"/>
              <a:gd name="connsiteY5" fmla="*/ 80 h 5798676"/>
              <a:gd name="connsiteX0" fmla="*/ 0 w 12266955"/>
              <a:gd name="connsiteY0" fmla="*/ 5767934 h 5813713"/>
              <a:gd name="connsiteX1" fmla="*/ 1387052 w 12266955"/>
              <a:gd name="connsiteY1" fmla="*/ 5494561 h 5813713"/>
              <a:gd name="connsiteX2" fmla="*/ 3767024 w 12266955"/>
              <a:gd name="connsiteY2" fmla="*/ 4638387 h 5813713"/>
              <a:gd name="connsiteX3" fmla="*/ 5946552 w 12266955"/>
              <a:gd name="connsiteY3" fmla="*/ 5764350 h 5813713"/>
              <a:gd name="connsiteX4" fmla="*/ 9453918 w 12266955"/>
              <a:gd name="connsiteY4" fmla="*/ 5798676 h 5813713"/>
              <a:gd name="connsiteX5" fmla="*/ 12266955 w 12266955"/>
              <a:gd name="connsiteY5" fmla="*/ 80 h 5813713"/>
              <a:gd name="connsiteX0" fmla="*/ 0 w 12395542"/>
              <a:gd name="connsiteY0" fmla="*/ 5753646 h 5799425"/>
              <a:gd name="connsiteX1" fmla="*/ 1387052 w 12395542"/>
              <a:gd name="connsiteY1" fmla="*/ 5480273 h 5799425"/>
              <a:gd name="connsiteX2" fmla="*/ 3767024 w 12395542"/>
              <a:gd name="connsiteY2" fmla="*/ 4624099 h 5799425"/>
              <a:gd name="connsiteX3" fmla="*/ 5946552 w 12395542"/>
              <a:gd name="connsiteY3" fmla="*/ 5750062 h 5799425"/>
              <a:gd name="connsiteX4" fmla="*/ 9453918 w 12395542"/>
              <a:gd name="connsiteY4" fmla="*/ 5784388 h 5799425"/>
              <a:gd name="connsiteX5" fmla="*/ 12395542 w 12395542"/>
              <a:gd name="connsiteY5" fmla="*/ 80 h 5799425"/>
              <a:gd name="connsiteX0" fmla="*/ 0 w 12395542"/>
              <a:gd name="connsiteY0" fmla="*/ 6507641 h 6735606"/>
              <a:gd name="connsiteX1" fmla="*/ 1387052 w 12395542"/>
              <a:gd name="connsiteY1" fmla="*/ 6234268 h 6735606"/>
              <a:gd name="connsiteX2" fmla="*/ 3767024 w 12395542"/>
              <a:gd name="connsiteY2" fmla="*/ 5378094 h 6735606"/>
              <a:gd name="connsiteX3" fmla="*/ 5946552 w 12395542"/>
              <a:gd name="connsiteY3" fmla="*/ 6504057 h 6735606"/>
              <a:gd name="connsiteX4" fmla="*/ 8556144 w 12395542"/>
              <a:gd name="connsiteY4" fmla="*/ 21205 h 6735606"/>
              <a:gd name="connsiteX5" fmla="*/ 12395542 w 12395542"/>
              <a:gd name="connsiteY5" fmla="*/ 754075 h 6735606"/>
              <a:gd name="connsiteX0" fmla="*/ 0 w 12395542"/>
              <a:gd name="connsiteY0" fmla="*/ 6674741 h 6674741"/>
              <a:gd name="connsiteX1" fmla="*/ 1387052 w 12395542"/>
              <a:gd name="connsiteY1" fmla="*/ 6401368 h 6674741"/>
              <a:gd name="connsiteX2" fmla="*/ 3767024 w 12395542"/>
              <a:gd name="connsiteY2" fmla="*/ 5545194 h 6674741"/>
              <a:gd name="connsiteX3" fmla="*/ 1640560 w 12395542"/>
              <a:gd name="connsiteY3" fmla="*/ 752495 h 6674741"/>
              <a:gd name="connsiteX4" fmla="*/ 8556144 w 12395542"/>
              <a:gd name="connsiteY4" fmla="*/ 188305 h 6674741"/>
              <a:gd name="connsiteX5" fmla="*/ 12395542 w 12395542"/>
              <a:gd name="connsiteY5" fmla="*/ 921175 h 6674741"/>
              <a:gd name="connsiteX0" fmla="*/ 0 w 12395542"/>
              <a:gd name="connsiteY0" fmla="*/ 6713038 h 6802790"/>
              <a:gd name="connsiteX1" fmla="*/ 1387052 w 12395542"/>
              <a:gd name="connsiteY1" fmla="*/ 6439665 h 6802790"/>
              <a:gd name="connsiteX2" fmla="*/ 3085381 w 12395542"/>
              <a:gd name="connsiteY2" fmla="*/ 6381513 h 6802790"/>
              <a:gd name="connsiteX3" fmla="*/ 1640560 w 12395542"/>
              <a:gd name="connsiteY3" fmla="*/ 790792 h 6802790"/>
              <a:gd name="connsiteX4" fmla="*/ 8556144 w 12395542"/>
              <a:gd name="connsiteY4" fmla="*/ 226602 h 6802790"/>
              <a:gd name="connsiteX5" fmla="*/ 12395542 w 12395542"/>
              <a:gd name="connsiteY5" fmla="*/ 959472 h 6802790"/>
              <a:gd name="connsiteX0" fmla="*/ 0 w 12395542"/>
              <a:gd name="connsiteY0" fmla="*/ 6713038 h 6713038"/>
              <a:gd name="connsiteX1" fmla="*/ 1270674 w 12395542"/>
              <a:gd name="connsiteY1" fmla="*/ 6040654 h 6713038"/>
              <a:gd name="connsiteX2" fmla="*/ 3085381 w 12395542"/>
              <a:gd name="connsiteY2" fmla="*/ 6381513 h 6713038"/>
              <a:gd name="connsiteX3" fmla="*/ 1640560 w 12395542"/>
              <a:gd name="connsiteY3" fmla="*/ 790792 h 6713038"/>
              <a:gd name="connsiteX4" fmla="*/ 8556144 w 12395542"/>
              <a:gd name="connsiteY4" fmla="*/ 226602 h 6713038"/>
              <a:gd name="connsiteX5" fmla="*/ 12395542 w 12395542"/>
              <a:gd name="connsiteY5" fmla="*/ 959472 h 6713038"/>
              <a:gd name="connsiteX0" fmla="*/ 0 w 12395542"/>
              <a:gd name="connsiteY0" fmla="*/ 6579554 h 6579554"/>
              <a:gd name="connsiteX1" fmla="*/ 1270674 w 12395542"/>
              <a:gd name="connsiteY1" fmla="*/ 5907170 h 6579554"/>
              <a:gd name="connsiteX2" fmla="*/ 3085381 w 12395542"/>
              <a:gd name="connsiteY2" fmla="*/ 6248029 h 6579554"/>
              <a:gd name="connsiteX3" fmla="*/ 1640560 w 12395542"/>
              <a:gd name="connsiteY3" fmla="*/ 657308 h 6579554"/>
              <a:gd name="connsiteX4" fmla="*/ 8822151 w 12395542"/>
              <a:gd name="connsiteY4" fmla="*/ 309249 h 6579554"/>
              <a:gd name="connsiteX5" fmla="*/ 12395542 w 12395542"/>
              <a:gd name="connsiteY5" fmla="*/ 825988 h 6579554"/>
              <a:gd name="connsiteX0" fmla="*/ 0 w 12395542"/>
              <a:gd name="connsiteY0" fmla="*/ 6579554 h 6579554"/>
              <a:gd name="connsiteX1" fmla="*/ 1270674 w 12395542"/>
              <a:gd name="connsiteY1" fmla="*/ 5907170 h 6579554"/>
              <a:gd name="connsiteX2" fmla="*/ 3085381 w 12395542"/>
              <a:gd name="connsiteY2" fmla="*/ 6248029 h 6579554"/>
              <a:gd name="connsiteX3" fmla="*/ 1640560 w 12395542"/>
              <a:gd name="connsiteY3" fmla="*/ 657308 h 6579554"/>
              <a:gd name="connsiteX4" fmla="*/ 8822151 w 12395542"/>
              <a:gd name="connsiteY4" fmla="*/ 309249 h 6579554"/>
              <a:gd name="connsiteX5" fmla="*/ 12395542 w 12395542"/>
              <a:gd name="connsiteY5" fmla="*/ 825988 h 6579554"/>
              <a:gd name="connsiteX0" fmla="*/ 0 w 12395542"/>
              <a:gd name="connsiteY0" fmla="*/ 6680166 h 6680166"/>
              <a:gd name="connsiteX1" fmla="*/ 1270674 w 12395542"/>
              <a:gd name="connsiteY1" fmla="*/ 6007782 h 6680166"/>
              <a:gd name="connsiteX2" fmla="*/ 3085381 w 12395542"/>
              <a:gd name="connsiteY2" fmla="*/ 6348641 h 6680166"/>
              <a:gd name="connsiteX3" fmla="*/ 1640560 w 12395542"/>
              <a:gd name="connsiteY3" fmla="*/ 757920 h 6680166"/>
              <a:gd name="connsiteX4" fmla="*/ 9570296 w 12395542"/>
              <a:gd name="connsiteY4" fmla="*/ 243606 h 6680166"/>
              <a:gd name="connsiteX5" fmla="*/ 12395542 w 12395542"/>
              <a:gd name="connsiteY5" fmla="*/ 926600 h 6680166"/>
              <a:gd name="connsiteX0" fmla="*/ 0 w 12395542"/>
              <a:gd name="connsiteY0" fmla="*/ 6680166 h 6680166"/>
              <a:gd name="connsiteX1" fmla="*/ 1270674 w 12395542"/>
              <a:gd name="connsiteY1" fmla="*/ 6007782 h 6680166"/>
              <a:gd name="connsiteX2" fmla="*/ 3085381 w 12395542"/>
              <a:gd name="connsiteY2" fmla="*/ 6348641 h 6680166"/>
              <a:gd name="connsiteX3" fmla="*/ 1640560 w 12395542"/>
              <a:gd name="connsiteY3" fmla="*/ 757920 h 6680166"/>
              <a:gd name="connsiteX4" fmla="*/ 9570296 w 12395542"/>
              <a:gd name="connsiteY4" fmla="*/ 243606 h 6680166"/>
              <a:gd name="connsiteX5" fmla="*/ 12395542 w 12395542"/>
              <a:gd name="connsiteY5" fmla="*/ 926600 h 6680166"/>
              <a:gd name="connsiteX0" fmla="*/ 0 w 12376492"/>
              <a:gd name="connsiteY0" fmla="*/ 469866 h 6890404"/>
              <a:gd name="connsiteX1" fmla="*/ 1251624 w 12376492"/>
              <a:gd name="connsiteY1" fmla="*/ 6007782 h 6890404"/>
              <a:gd name="connsiteX2" fmla="*/ 3066331 w 12376492"/>
              <a:gd name="connsiteY2" fmla="*/ 6348641 h 6890404"/>
              <a:gd name="connsiteX3" fmla="*/ 1621510 w 12376492"/>
              <a:gd name="connsiteY3" fmla="*/ 757920 h 6890404"/>
              <a:gd name="connsiteX4" fmla="*/ 9551246 w 12376492"/>
              <a:gd name="connsiteY4" fmla="*/ 243606 h 6890404"/>
              <a:gd name="connsiteX5" fmla="*/ 12376492 w 12376492"/>
              <a:gd name="connsiteY5" fmla="*/ 926600 h 689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76492" h="6890404">
                <a:moveTo>
                  <a:pt x="0" y="469866"/>
                </a:moveTo>
                <a:cubicBezTo>
                  <a:pt x="746492" y="318602"/>
                  <a:pt x="740569" y="5027986"/>
                  <a:pt x="1251624" y="6007782"/>
                </a:cubicBezTo>
                <a:cubicBezTo>
                  <a:pt x="1762679" y="6987578"/>
                  <a:pt x="3004683" y="7223618"/>
                  <a:pt x="3066331" y="6348641"/>
                </a:cubicBezTo>
                <a:cubicBezTo>
                  <a:pt x="3127979" y="5473664"/>
                  <a:pt x="540691" y="1775426"/>
                  <a:pt x="1621510" y="757920"/>
                </a:cubicBezTo>
                <a:cubicBezTo>
                  <a:pt x="2702329" y="-259586"/>
                  <a:pt x="7376183" y="-55334"/>
                  <a:pt x="9551246" y="243606"/>
                </a:cubicBezTo>
                <a:cubicBezTo>
                  <a:pt x="11036010" y="525306"/>
                  <a:pt x="11094699" y="902107"/>
                  <a:pt x="12376492" y="926600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51A11A4-4358-6C68-DB0F-D7DFD00ECFCE}"/>
              </a:ext>
            </a:extLst>
          </p:cNvPr>
          <p:cNvSpPr/>
          <p:nvPr/>
        </p:nvSpPr>
        <p:spPr>
          <a:xfrm flipH="1">
            <a:off x="0" y="4040"/>
            <a:ext cx="12241410" cy="6916055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  <a:gd name="connsiteX0" fmla="*/ 0 w 12238380"/>
              <a:gd name="connsiteY0" fmla="*/ 1142294 h 1142294"/>
              <a:gd name="connsiteX1" fmla="*/ 1387052 w 12238380"/>
              <a:gd name="connsiteY1" fmla="*/ 868921 h 1142294"/>
              <a:gd name="connsiteX2" fmla="*/ 3767024 w 12238380"/>
              <a:gd name="connsiteY2" fmla="*/ 12747 h 1142294"/>
              <a:gd name="connsiteX3" fmla="*/ 5117877 w 12238380"/>
              <a:gd name="connsiteY3" fmla="*/ 395760 h 1142294"/>
              <a:gd name="connsiteX4" fmla="*/ 8468082 w 12238380"/>
              <a:gd name="connsiteY4" fmla="*/ 944436 h 1142294"/>
              <a:gd name="connsiteX5" fmla="*/ 12238380 w 12238380"/>
              <a:gd name="connsiteY5" fmla="*/ 417928 h 1142294"/>
              <a:gd name="connsiteX0" fmla="*/ 0 w 12238380"/>
              <a:gd name="connsiteY0" fmla="*/ 1324561 h 1324561"/>
              <a:gd name="connsiteX1" fmla="*/ 1387052 w 12238380"/>
              <a:gd name="connsiteY1" fmla="*/ 1051188 h 1324561"/>
              <a:gd name="connsiteX2" fmla="*/ 3767024 w 12238380"/>
              <a:gd name="connsiteY2" fmla="*/ 195014 h 1324561"/>
              <a:gd name="connsiteX3" fmla="*/ 5117877 w 12238380"/>
              <a:gd name="connsiteY3" fmla="*/ 578027 h 1324561"/>
              <a:gd name="connsiteX4" fmla="*/ 8468082 w 12238380"/>
              <a:gd name="connsiteY4" fmla="*/ 1126703 h 1324561"/>
              <a:gd name="connsiteX5" fmla="*/ 12238380 w 12238380"/>
              <a:gd name="connsiteY5" fmla="*/ 600195 h 1324561"/>
              <a:gd name="connsiteX0" fmla="*/ 0 w 12238380"/>
              <a:gd name="connsiteY0" fmla="*/ 1131583 h 1320502"/>
              <a:gd name="connsiteX1" fmla="*/ 1387052 w 12238380"/>
              <a:gd name="connsiteY1" fmla="*/ 858210 h 1320502"/>
              <a:gd name="connsiteX2" fmla="*/ 3767024 w 12238380"/>
              <a:gd name="connsiteY2" fmla="*/ 2036 h 1320502"/>
              <a:gd name="connsiteX3" fmla="*/ 5946552 w 12238380"/>
              <a:gd name="connsiteY3" fmla="*/ 1127999 h 1320502"/>
              <a:gd name="connsiteX4" fmla="*/ 8468082 w 12238380"/>
              <a:gd name="connsiteY4" fmla="*/ 933725 h 1320502"/>
              <a:gd name="connsiteX5" fmla="*/ 12238380 w 12238380"/>
              <a:gd name="connsiteY5" fmla="*/ 407217 h 1320502"/>
              <a:gd name="connsiteX0" fmla="*/ 0 w 12238380"/>
              <a:gd name="connsiteY0" fmla="*/ 1131583 h 1131583"/>
              <a:gd name="connsiteX1" fmla="*/ 1387052 w 12238380"/>
              <a:gd name="connsiteY1" fmla="*/ 858210 h 1131583"/>
              <a:gd name="connsiteX2" fmla="*/ 3767024 w 12238380"/>
              <a:gd name="connsiteY2" fmla="*/ 2036 h 1131583"/>
              <a:gd name="connsiteX3" fmla="*/ 5946552 w 12238380"/>
              <a:gd name="connsiteY3" fmla="*/ 1127999 h 1131583"/>
              <a:gd name="connsiteX4" fmla="*/ 9339619 w 12238380"/>
              <a:gd name="connsiteY4" fmla="*/ 190775 h 1131583"/>
              <a:gd name="connsiteX5" fmla="*/ 12238380 w 12238380"/>
              <a:gd name="connsiteY5" fmla="*/ 407217 h 1131583"/>
              <a:gd name="connsiteX0" fmla="*/ 0 w 12266955"/>
              <a:gd name="connsiteY0" fmla="*/ 5767949 h 5767949"/>
              <a:gd name="connsiteX1" fmla="*/ 1387052 w 12266955"/>
              <a:gd name="connsiteY1" fmla="*/ 5494576 h 5767949"/>
              <a:gd name="connsiteX2" fmla="*/ 3767024 w 12266955"/>
              <a:gd name="connsiteY2" fmla="*/ 4638402 h 5767949"/>
              <a:gd name="connsiteX3" fmla="*/ 5946552 w 12266955"/>
              <a:gd name="connsiteY3" fmla="*/ 5764365 h 5767949"/>
              <a:gd name="connsiteX4" fmla="*/ 9339619 w 12266955"/>
              <a:gd name="connsiteY4" fmla="*/ 4827141 h 5767949"/>
              <a:gd name="connsiteX5" fmla="*/ 12266955 w 12266955"/>
              <a:gd name="connsiteY5" fmla="*/ 95 h 5767949"/>
              <a:gd name="connsiteX0" fmla="*/ 0 w 12266955"/>
              <a:gd name="connsiteY0" fmla="*/ 5767939 h 5894410"/>
              <a:gd name="connsiteX1" fmla="*/ 1387052 w 12266955"/>
              <a:gd name="connsiteY1" fmla="*/ 5494566 h 5894410"/>
              <a:gd name="connsiteX2" fmla="*/ 3767024 w 12266955"/>
              <a:gd name="connsiteY2" fmla="*/ 4638392 h 5894410"/>
              <a:gd name="connsiteX3" fmla="*/ 5946552 w 12266955"/>
              <a:gd name="connsiteY3" fmla="*/ 5764355 h 5894410"/>
              <a:gd name="connsiteX4" fmla="*/ 10211156 w 12266955"/>
              <a:gd name="connsiteY4" fmla="*/ 5455781 h 5894410"/>
              <a:gd name="connsiteX5" fmla="*/ 12266955 w 12266955"/>
              <a:gd name="connsiteY5" fmla="*/ 85 h 5894410"/>
              <a:gd name="connsiteX0" fmla="*/ 0 w 12266955"/>
              <a:gd name="connsiteY0" fmla="*/ 5767939 h 5776023"/>
              <a:gd name="connsiteX1" fmla="*/ 1387052 w 12266955"/>
              <a:gd name="connsiteY1" fmla="*/ 5494566 h 5776023"/>
              <a:gd name="connsiteX2" fmla="*/ 3767024 w 12266955"/>
              <a:gd name="connsiteY2" fmla="*/ 4638392 h 5776023"/>
              <a:gd name="connsiteX3" fmla="*/ 5946552 w 12266955"/>
              <a:gd name="connsiteY3" fmla="*/ 5764355 h 5776023"/>
              <a:gd name="connsiteX4" fmla="*/ 10211156 w 12266955"/>
              <a:gd name="connsiteY4" fmla="*/ 5455781 h 5776023"/>
              <a:gd name="connsiteX5" fmla="*/ 12266955 w 12266955"/>
              <a:gd name="connsiteY5" fmla="*/ 85 h 5776023"/>
              <a:gd name="connsiteX0" fmla="*/ 0 w 12266955"/>
              <a:gd name="connsiteY0" fmla="*/ 5767934 h 5798676"/>
              <a:gd name="connsiteX1" fmla="*/ 1387052 w 12266955"/>
              <a:gd name="connsiteY1" fmla="*/ 5494561 h 5798676"/>
              <a:gd name="connsiteX2" fmla="*/ 3767024 w 12266955"/>
              <a:gd name="connsiteY2" fmla="*/ 4638387 h 5798676"/>
              <a:gd name="connsiteX3" fmla="*/ 5946552 w 12266955"/>
              <a:gd name="connsiteY3" fmla="*/ 5764350 h 5798676"/>
              <a:gd name="connsiteX4" fmla="*/ 9453918 w 12266955"/>
              <a:gd name="connsiteY4" fmla="*/ 5798676 h 5798676"/>
              <a:gd name="connsiteX5" fmla="*/ 12266955 w 12266955"/>
              <a:gd name="connsiteY5" fmla="*/ 80 h 5798676"/>
              <a:gd name="connsiteX0" fmla="*/ 0 w 12266955"/>
              <a:gd name="connsiteY0" fmla="*/ 5767934 h 5813713"/>
              <a:gd name="connsiteX1" fmla="*/ 1387052 w 12266955"/>
              <a:gd name="connsiteY1" fmla="*/ 5494561 h 5813713"/>
              <a:gd name="connsiteX2" fmla="*/ 3767024 w 12266955"/>
              <a:gd name="connsiteY2" fmla="*/ 4638387 h 5813713"/>
              <a:gd name="connsiteX3" fmla="*/ 5946552 w 12266955"/>
              <a:gd name="connsiteY3" fmla="*/ 5764350 h 5813713"/>
              <a:gd name="connsiteX4" fmla="*/ 9453918 w 12266955"/>
              <a:gd name="connsiteY4" fmla="*/ 5798676 h 5813713"/>
              <a:gd name="connsiteX5" fmla="*/ 12266955 w 12266955"/>
              <a:gd name="connsiteY5" fmla="*/ 80 h 5813713"/>
              <a:gd name="connsiteX0" fmla="*/ 0 w 12395542"/>
              <a:gd name="connsiteY0" fmla="*/ 5753646 h 5799425"/>
              <a:gd name="connsiteX1" fmla="*/ 1387052 w 12395542"/>
              <a:gd name="connsiteY1" fmla="*/ 5480273 h 5799425"/>
              <a:gd name="connsiteX2" fmla="*/ 3767024 w 12395542"/>
              <a:gd name="connsiteY2" fmla="*/ 4624099 h 5799425"/>
              <a:gd name="connsiteX3" fmla="*/ 5946552 w 12395542"/>
              <a:gd name="connsiteY3" fmla="*/ 5750062 h 5799425"/>
              <a:gd name="connsiteX4" fmla="*/ 9453918 w 12395542"/>
              <a:gd name="connsiteY4" fmla="*/ 5784388 h 5799425"/>
              <a:gd name="connsiteX5" fmla="*/ 12395542 w 12395542"/>
              <a:gd name="connsiteY5" fmla="*/ 80 h 5799425"/>
              <a:gd name="connsiteX0" fmla="*/ 0 w 12395542"/>
              <a:gd name="connsiteY0" fmla="*/ 6507641 h 6735606"/>
              <a:gd name="connsiteX1" fmla="*/ 1387052 w 12395542"/>
              <a:gd name="connsiteY1" fmla="*/ 6234268 h 6735606"/>
              <a:gd name="connsiteX2" fmla="*/ 3767024 w 12395542"/>
              <a:gd name="connsiteY2" fmla="*/ 5378094 h 6735606"/>
              <a:gd name="connsiteX3" fmla="*/ 5946552 w 12395542"/>
              <a:gd name="connsiteY3" fmla="*/ 6504057 h 6735606"/>
              <a:gd name="connsiteX4" fmla="*/ 8556144 w 12395542"/>
              <a:gd name="connsiteY4" fmla="*/ 21205 h 6735606"/>
              <a:gd name="connsiteX5" fmla="*/ 12395542 w 12395542"/>
              <a:gd name="connsiteY5" fmla="*/ 754075 h 6735606"/>
              <a:gd name="connsiteX0" fmla="*/ 0 w 12395542"/>
              <a:gd name="connsiteY0" fmla="*/ 6674741 h 6674741"/>
              <a:gd name="connsiteX1" fmla="*/ 1387052 w 12395542"/>
              <a:gd name="connsiteY1" fmla="*/ 6401368 h 6674741"/>
              <a:gd name="connsiteX2" fmla="*/ 3767024 w 12395542"/>
              <a:gd name="connsiteY2" fmla="*/ 5545194 h 6674741"/>
              <a:gd name="connsiteX3" fmla="*/ 1640560 w 12395542"/>
              <a:gd name="connsiteY3" fmla="*/ 752495 h 6674741"/>
              <a:gd name="connsiteX4" fmla="*/ 8556144 w 12395542"/>
              <a:gd name="connsiteY4" fmla="*/ 188305 h 6674741"/>
              <a:gd name="connsiteX5" fmla="*/ 12395542 w 12395542"/>
              <a:gd name="connsiteY5" fmla="*/ 921175 h 6674741"/>
              <a:gd name="connsiteX0" fmla="*/ 0 w 12395542"/>
              <a:gd name="connsiteY0" fmla="*/ 6713038 h 6802790"/>
              <a:gd name="connsiteX1" fmla="*/ 1387052 w 12395542"/>
              <a:gd name="connsiteY1" fmla="*/ 6439665 h 6802790"/>
              <a:gd name="connsiteX2" fmla="*/ 3085381 w 12395542"/>
              <a:gd name="connsiteY2" fmla="*/ 6381513 h 6802790"/>
              <a:gd name="connsiteX3" fmla="*/ 1640560 w 12395542"/>
              <a:gd name="connsiteY3" fmla="*/ 790792 h 6802790"/>
              <a:gd name="connsiteX4" fmla="*/ 8556144 w 12395542"/>
              <a:gd name="connsiteY4" fmla="*/ 226602 h 6802790"/>
              <a:gd name="connsiteX5" fmla="*/ 12395542 w 12395542"/>
              <a:gd name="connsiteY5" fmla="*/ 959472 h 6802790"/>
              <a:gd name="connsiteX0" fmla="*/ 0 w 12395542"/>
              <a:gd name="connsiteY0" fmla="*/ 6713038 h 6713038"/>
              <a:gd name="connsiteX1" fmla="*/ 1270674 w 12395542"/>
              <a:gd name="connsiteY1" fmla="*/ 6040654 h 6713038"/>
              <a:gd name="connsiteX2" fmla="*/ 3085381 w 12395542"/>
              <a:gd name="connsiteY2" fmla="*/ 6381513 h 6713038"/>
              <a:gd name="connsiteX3" fmla="*/ 1640560 w 12395542"/>
              <a:gd name="connsiteY3" fmla="*/ 790792 h 6713038"/>
              <a:gd name="connsiteX4" fmla="*/ 8556144 w 12395542"/>
              <a:gd name="connsiteY4" fmla="*/ 226602 h 6713038"/>
              <a:gd name="connsiteX5" fmla="*/ 12395542 w 12395542"/>
              <a:gd name="connsiteY5" fmla="*/ 959472 h 6713038"/>
              <a:gd name="connsiteX0" fmla="*/ 0 w 12395542"/>
              <a:gd name="connsiteY0" fmla="*/ 6579554 h 6579554"/>
              <a:gd name="connsiteX1" fmla="*/ 1270674 w 12395542"/>
              <a:gd name="connsiteY1" fmla="*/ 5907170 h 6579554"/>
              <a:gd name="connsiteX2" fmla="*/ 3085381 w 12395542"/>
              <a:gd name="connsiteY2" fmla="*/ 6248029 h 6579554"/>
              <a:gd name="connsiteX3" fmla="*/ 1640560 w 12395542"/>
              <a:gd name="connsiteY3" fmla="*/ 657308 h 6579554"/>
              <a:gd name="connsiteX4" fmla="*/ 8822151 w 12395542"/>
              <a:gd name="connsiteY4" fmla="*/ 309249 h 6579554"/>
              <a:gd name="connsiteX5" fmla="*/ 12395542 w 12395542"/>
              <a:gd name="connsiteY5" fmla="*/ 825988 h 6579554"/>
              <a:gd name="connsiteX0" fmla="*/ 0 w 12395542"/>
              <a:gd name="connsiteY0" fmla="*/ 6579554 h 6579554"/>
              <a:gd name="connsiteX1" fmla="*/ 1270674 w 12395542"/>
              <a:gd name="connsiteY1" fmla="*/ 5907170 h 6579554"/>
              <a:gd name="connsiteX2" fmla="*/ 3085381 w 12395542"/>
              <a:gd name="connsiteY2" fmla="*/ 6248029 h 6579554"/>
              <a:gd name="connsiteX3" fmla="*/ 1640560 w 12395542"/>
              <a:gd name="connsiteY3" fmla="*/ 657308 h 6579554"/>
              <a:gd name="connsiteX4" fmla="*/ 8822151 w 12395542"/>
              <a:gd name="connsiteY4" fmla="*/ 309249 h 6579554"/>
              <a:gd name="connsiteX5" fmla="*/ 12395542 w 12395542"/>
              <a:gd name="connsiteY5" fmla="*/ 825988 h 6579554"/>
              <a:gd name="connsiteX0" fmla="*/ 0 w 12395542"/>
              <a:gd name="connsiteY0" fmla="*/ 6680166 h 6680166"/>
              <a:gd name="connsiteX1" fmla="*/ 1270674 w 12395542"/>
              <a:gd name="connsiteY1" fmla="*/ 6007782 h 6680166"/>
              <a:gd name="connsiteX2" fmla="*/ 3085381 w 12395542"/>
              <a:gd name="connsiteY2" fmla="*/ 6348641 h 6680166"/>
              <a:gd name="connsiteX3" fmla="*/ 1640560 w 12395542"/>
              <a:gd name="connsiteY3" fmla="*/ 757920 h 6680166"/>
              <a:gd name="connsiteX4" fmla="*/ 9570296 w 12395542"/>
              <a:gd name="connsiteY4" fmla="*/ 243606 h 6680166"/>
              <a:gd name="connsiteX5" fmla="*/ 12395542 w 12395542"/>
              <a:gd name="connsiteY5" fmla="*/ 926600 h 6680166"/>
              <a:gd name="connsiteX0" fmla="*/ 0 w 12395542"/>
              <a:gd name="connsiteY0" fmla="*/ 6680166 h 6680166"/>
              <a:gd name="connsiteX1" fmla="*/ 1270674 w 12395542"/>
              <a:gd name="connsiteY1" fmla="*/ 6007782 h 6680166"/>
              <a:gd name="connsiteX2" fmla="*/ 3085381 w 12395542"/>
              <a:gd name="connsiteY2" fmla="*/ 6348641 h 6680166"/>
              <a:gd name="connsiteX3" fmla="*/ 1640560 w 12395542"/>
              <a:gd name="connsiteY3" fmla="*/ 757920 h 6680166"/>
              <a:gd name="connsiteX4" fmla="*/ 9570296 w 12395542"/>
              <a:gd name="connsiteY4" fmla="*/ 243606 h 6680166"/>
              <a:gd name="connsiteX5" fmla="*/ 12395542 w 12395542"/>
              <a:gd name="connsiteY5" fmla="*/ 926600 h 6680166"/>
              <a:gd name="connsiteX0" fmla="*/ 0 w 12395542"/>
              <a:gd name="connsiteY0" fmla="*/ 6681961 h 6687411"/>
              <a:gd name="connsiteX1" fmla="*/ 1270674 w 12395542"/>
              <a:gd name="connsiteY1" fmla="*/ 6009577 h 6687411"/>
              <a:gd name="connsiteX2" fmla="*/ 3235011 w 12395542"/>
              <a:gd name="connsiteY2" fmla="*/ 6383687 h 6687411"/>
              <a:gd name="connsiteX3" fmla="*/ 1640560 w 12395542"/>
              <a:gd name="connsiteY3" fmla="*/ 759715 h 6687411"/>
              <a:gd name="connsiteX4" fmla="*/ 9570296 w 12395542"/>
              <a:gd name="connsiteY4" fmla="*/ 245401 h 6687411"/>
              <a:gd name="connsiteX5" fmla="*/ 12395542 w 12395542"/>
              <a:gd name="connsiteY5" fmla="*/ 928395 h 6687411"/>
              <a:gd name="connsiteX0" fmla="*/ 0 w 12395542"/>
              <a:gd name="connsiteY0" fmla="*/ 6675243 h 6679520"/>
              <a:gd name="connsiteX1" fmla="*/ 1270674 w 12395542"/>
              <a:gd name="connsiteY1" fmla="*/ 6002859 h 6679520"/>
              <a:gd name="connsiteX2" fmla="*/ 3235011 w 12395542"/>
              <a:gd name="connsiteY2" fmla="*/ 6376969 h 6679520"/>
              <a:gd name="connsiteX3" fmla="*/ 1707062 w 12395542"/>
              <a:gd name="connsiteY3" fmla="*/ 769622 h 6679520"/>
              <a:gd name="connsiteX4" fmla="*/ 9570296 w 12395542"/>
              <a:gd name="connsiteY4" fmla="*/ 238683 h 6679520"/>
              <a:gd name="connsiteX5" fmla="*/ 12395542 w 12395542"/>
              <a:gd name="connsiteY5" fmla="*/ 921677 h 6679520"/>
              <a:gd name="connsiteX0" fmla="*/ 0 w 12329040"/>
              <a:gd name="connsiteY0" fmla="*/ 6708494 h 6708494"/>
              <a:gd name="connsiteX1" fmla="*/ 1204172 w 12329040"/>
              <a:gd name="connsiteY1" fmla="*/ 6002859 h 6708494"/>
              <a:gd name="connsiteX2" fmla="*/ 3168509 w 12329040"/>
              <a:gd name="connsiteY2" fmla="*/ 6376969 h 6708494"/>
              <a:gd name="connsiteX3" fmla="*/ 1640560 w 12329040"/>
              <a:gd name="connsiteY3" fmla="*/ 769622 h 6708494"/>
              <a:gd name="connsiteX4" fmla="*/ 9503794 w 12329040"/>
              <a:gd name="connsiteY4" fmla="*/ 238683 h 6708494"/>
              <a:gd name="connsiteX5" fmla="*/ 12329040 w 12329040"/>
              <a:gd name="connsiteY5" fmla="*/ 921677 h 6708494"/>
              <a:gd name="connsiteX0" fmla="*/ 0 w 12329040"/>
              <a:gd name="connsiteY0" fmla="*/ 6709376 h 6709376"/>
              <a:gd name="connsiteX1" fmla="*/ 1204172 w 12329040"/>
              <a:gd name="connsiteY1" fmla="*/ 6003741 h 6709376"/>
              <a:gd name="connsiteX2" fmla="*/ 3085382 w 12329040"/>
              <a:gd name="connsiteY2" fmla="*/ 6394476 h 6709376"/>
              <a:gd name="connsiteX3" fmla="*/ 1640560 w 12329040"/>
              <a:gd name="connsiteY3" fmla="*/ 770504 h 6709376"/>
              <a:gd name="connsiteX4" fmla="*/ 9503794 w 12329040"/>
              <a:gd name="connsiteY4" fmla="*/ 239565 h 6709376"/>
              <a:gd name="connsiteX5" fmla="*/ 12329040 w 12329040"/>
              <a:gd name="connsiteY5" fmla="*/ 922559 h 6709376"/>
              <a:gd name="connsiteX0" fmla="*/ 0 w 12146160"/>
              <a:gd name="connsiteY0" fmla="*/ 557958 h 6914164"/>
              <a:gd name="connsiteX1" fmla="*/ 1021292 w 12146160"/>
              <a:gd name="connsiteY1" fmla="*/ 6003741 h 6914164"/>
              <a:gd name="connsiteX2" fmla="*/ 2902502 w 12146160"/>
              <a:gd name="connsiteY2" fmla="*/ 6394476 h 6914164"/>
              <a:gd name="connsiteX3" fmla="*/ 1457680 w 12146160"/>
              <a:gd name="connsiteY3" fmla="*/ 770504 h 6914164"/>
              <a:gd name="connsiteX4" fmla="*/ 9320914 w 12146160"/>
              <a:gd name="connsiteY4" fmla="*/ 239565 h 6914164"/>
              <a:gd name="connsiteX5" fmla="*/ 12146160 w 12146160"/>
              <a:gd name="connsiteY5" fmla="*/ 922559 h 6914164"/>
              <a:gd name="connsiteX0" fmla="*/ 0 w 12241410"/>
              <a:gd name="connsiteY0" fmla="*/ 519858 h 6916055"/>
              <a:gd name="connsiteX1" fmla="*/ 1116542 w 12241410"/>
              <a:gd name="connsiteY1" fmla="*/ 6003741 h 6916055"/>
              <a:gd name="connsiteX2" fmla="*/ 2997752 w 12241410"/>
              <a:gd name="connsiteY2" fmla="*/ 6394476 h 6916055"/>
              <a:gd name="connsiteX3" fmla="*/ 1552930 w 12241410"/>
              <a:gd name="connsiteY3" fmla="*/ 770504 h 6916055"/>
              <a:gd name="connsiteX4" fmla="*/ 9416164 w 12241410"/>
              <a:gd name="connsiteY4" fmla="*/ 239565 h 6916055"/>
              <a:gd name="connsiteX5" fmla="*/ 12241410 w 12241410"/>
              <a:gd name="connsiteY5" fmla="*/ 922559 h 6916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1410" h="6916055">
                <a:moveTo>
                  <a:pt x="0" y="519858"/>
                </a:moveTo>
                <a:cubicBezTo>
                  <a:pt x="746492" y="368594"/>
                  <a:pt x="616917" y="5024638"/>
                  <a:pt x="1116542" y="6003741"/>
                </a:cubicBezTo>
                <a:cubicBezTo>
                  <a:pt x="1616167" y="6982844"/>
                  <a:pt x="2925021" y="7266682"/>
                  <a:pt x="2997752" y="6394476"/>
                </a:cubicBezTo>
                <a:cubicBezTo>
                  <a:pt x="3070483" y="5522270"/>
                  <a:pt x="483195" y="1796323"/>
                  <a:pt x="1552930" y="770504"/>
                </a:cubicBezTo>
                <a:cubicBezTo>
                  <a:pt x="2622665" y="-255315"/>
                  <a:pt x="7241101" y="-59375"/>
                  <a:pt x="9416164" y="239565"/>
                </a:cubicBezTo>
                <a:cubicBezTo>
                  <a:pt x="10900928" y="521265"/>
                  <a:pt x="10959617" y="898066"/>
                  <a:pt x="12241410" y="922559"/>
                </a:cubicBezTo>
              </a:path>
            </a:pathLst>
          </a:cu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A red map pointer with a circle&#10;&#10;Description automatically generated">
            <a:extLst>
              <a:ext uri="{FF2B5EF4-FFF2-40B4-BE49-F238E27FC236}">
                <a16:creationId xmlns:a16="http://schemas.microsoft.com/office/drawing/2014/main" id="{590105AC-3281-974A-E198-A509D2344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2" b="97862" l="8186" r="96239">
                        <a14:foregroundMark x1="29646" y1="7895" x2="65044" y2="9704"/>
                        <a14:foregroundMark x1="65044" y1="9704" x2="78319" y2="17599"/>
                        <a14:foregroundMark x1="78319" y1="17599" x2="88938" y2="42599"/>
                        <a14:foregroundMark x1="88938" y1="42599" x2="90044" y2="29605"/>
                        <a14:foregroundMark x1="90044" y1="29605" x2="82301" y2="18586"/>
                        <a14:foregroundMark x1="82301" y1="18586" x2="69248" y2="9539"/>
                        <a14:foregroundMark x1="69248" y1="9539" x2="51549" y2="5263"/>
                        <a14:foregroundMark x1="51549" y1="5263" x2="34513" y2="5099"/>
                        <a14:foregroundMark x1="34513" y1="5099" x2="19690" y2="12993"/>
                        <a14:foregroundMark x1="19690" y1="12993" x2="11062" y2="24013"/>
                        <a14:foregroundMark x1="11062" y1="24013" x2="8628" y2="36678"/>
                        <a14:foregroundMark x1="8628" y1="36678" x2="10841" y2="45559"/>
                        <a14:foregroundMark x1="26106" y1="6579" x2="42699" y2="2467"/>
                        <a14:foregroundMark x1="42699" y1="2467" x2="59735" y2="2632"/>
                        <a14:foregroundMark x1="59735" y1="2632" x2="78097" y2="7730"/>
                        <a14:foregroundMark x1="91593" y1="25329" x2="96681" y2="37336"/>
                        <a14:foregroundMark x1="96681" y1="37336" x2="94027" y2="43257"/>
                        <a14:foregroundMark x1="58186" y1="90789" x2="42035" y2="89474"/>
                        <a14:foregroundMark x1="54867" y1="94572" x2="45796" y2="93750"/>
                        <a14:foregroundMark x1="52434" y1="97533" x2="51327" y2="97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916" y="0"/>
            <a:ext cx="630362" cy="847920"/>
          </a:xfrm>
          <a:prstGeom prst="rect">
            <a:avLst/>
          </a:prstGeom>
        </p:spPr>
      </p:pic>
      <p:pic>
        <p:nvPicPr>
          <p:cNvPr id="8" name="Picture 7" descr="A group of colorful squares with icons&#10;&#10;Description automatically generated with medium confidence">
            <a:extLst>
              <a:ext uri="{FF2B5EF4-FFF2-40B4-BE49-F238E27FC236}">
                <a16:creationId xmlns:a16="http://schemas.microsoft.com/office/drawing/2014/main" id="{69DD0819-1F7A-D572-EC08-AF8AD2425E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059" b="88971" l="70000" r="94458">
                        <a14:foregroundMark x1="85663" y1="47059" x2="85663" y2="47059"/>
                        <a14:foregroundMark x1="70120" y1="63971" x2="70120" y2="63971"/>
                        <a14:foregroundMark x1="70361" y1="63787" x2="70361" y2="63787"/>
                        <a14:foregroundMark x1="70361" y1="63787" x2="75783" y2="52206"/>
                        <a14:foregroundMark x1="75783" y1="52206" x2="84578" y2="47243"/>
                        <a14:foregroundMark x1="84578" y1="47243" x2="91928" y2="56066"/>
                        <a14:foregroundMark x1="91928" y1="56066" x2="93855" y2="70588"/>
                        <a14:foregroundMark x1="93855" y1="70588" x2="88554" y2="82353"/>
                        <a14:foregroundMark x1="88554" y1="82353" x2="79518" y2="84743"/>
                        <a14:foregroundMark x1="79518" y1="84743" x2="71928" y2="75000"/>
                        <a14:foregroundMark x1="71928" y1="75000" x2="73976" y2="60478"/>
                        <a14:foregroundMark x1="73976" y1="60478" x2="77711" y2="77757"/>
                        <a14:foregroundMark x1="77711" y1="77757" x2="81084" y2="63419"/>
                        <a14:foregroundMark x1="81084" y1="63419" x2="83012" y2="60110"/>
                        <a14:foregroundMark x1="80843" y1="86949" x2="83373" y2="87684"/>
                        <a14:foregroundMark x1="80482" y1="59375" x2="84819" y2="63051"/>
                        <a14:foregroundMark x1="81084" y1="57353" x2="88675" y2="66544"/>
                        <a14:foregroundMark x1="88675" y1="66544" x2="87711" y2="68199"/>
                        <a14:foregroundMark x1="80482" y1="85662" x2="89157" y2="79596"/>
                        <a14:foregroundMark x1="89157" y1="79596" x2="93735" y2="67096"/>
                        <a14:foregroundMark x1="93735" y1="67096" x2="90964" y2="55699"/>
                        <a14:foregroundMark x1="85060" y1="84375" x2="93253" y2="74081"/>
                        <a14:foregroundMark x1="93253" y1="74081" x2="94096" y2="59375"/>
                        <a14:foregroundMark x1="94096" y1="59375" x2="86988" y2="49081"/>
                        <a14:foregroundMark x1="86988" y1="49081" x2="77711" y2="48529"/>
                        <a14:foregroundMark x1="77711" y1="48529" x2="72169" y2="59926"/>
                        <a14:foregroundMark x1="72169" y1="59926" x2="71928" y2="74081"/>
                        <a14:foregroundMark x1="71928" y1="74081" x2="79639" y2="81434"/>
                        <a14:foregroundMark x1="79639" y1="81434" x2="79277" y2="65074"/>
                        <a14:foregroundMark x1="79277" y1="65074" x2="84940" y2="59559"/>
                        <a14:foregroundMark x1="94337" y1="61765" x2="94578" y2="68934"/>
                        <a14:foregroundMark x1="81446" y1="88971" x2="83614" y2="88971"/>
                      </a14:backgroundRemoval>
                    </a14:imgEffect>
                  </a14:imgLayer>
                </a14:imgProps>
              </a:ext>
            </a:extLst>
          </a:blip>
          <a:srcRect l="68844" t="45613" r="3865" b="7692"/>
          <a:stretch/>
        </p:blipFill>
        <p:spPr>
          <a:xfrm>
            <a:off x="10339198" y="4302348"/>
            <a:ext cx="1564628" cy="1754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17F8B-FE7B-359D-7478-3DD49EFD5B65}"/>
              </a:ext>
            </a:extLst>
          </p:cNvPr>
          <p:cNvSpPr txBox="1"/>
          <p:nvPr/>
        </p:nvSpPr>
        <p:spPr>
          <a:xfrm>
            <a:off x="581891" y="2327564"/>
            <a:ext cx="1795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>
                <a:solidFill>
                  <a:srgbClr val="0B5D2B"/>
                </a:solidFill>
              </a:rPr>
              <a:t>Demo</a:t>
            </a:r>
          </a:p>
          <a:p>
            <a:endParaRPr lang="en-IT" sz="3200" b="1" dirty="0">
              <a:solidFill>
                <a:srgbClr val="0B5D2B"/>
              </a:solidFill>
            </a:endParaRPr>
          </a:p>
          <a:p>
            <a:r>
              <a:rPr lang="en-GB" sz="3200" b="1" dirty="0">
                <a:solidFill>
                  <a:srgbClr val="0B5D2B"/>
                </a:solidFill>
              </a:rPr>
              <a:t>D</a:t>
            </a:r>
            <a:r>
              <a:rPr lang="en-IT" sz="3200" b="1" dirty="0">
                <a:solidFill>
                  <a:srgbClr val="0B5D2B"/>
                </a:solidFill>
              </a:rPr>
              <a:t>el </a:t>
            </a:r>
          </a:p>
          <a:p>
            <a:endParaRPr lang="en-IT" sz="3200" b="1" dirty="0">
              <a:solidFill>
                <a:srgbClr val="0B5D2B"/>
              </a:solidFill>
            </a:endParaRPr>
          </a:p>
          <a:p>
            <a:r>
              <a:rPr lang="en-GB" sz="3200" b="1" dirty="0">
                <a:solidFill>
                  <a:srgbClr val="0B5D2B"/>
                </a:solidFill>
              </a:rPr>
              <a:t>P</a:t>
            </a:r>
            <a:r>
              <a:rPr lang="en-IT" sz="3200" b="1" dirty="0">
                <a:solidFill>
                  <a:srgbClr val="0B5D2B"/>
                </a:solidFill>
              </a:rPr>
              <a:t>rogetto </a:t>
            </a:r>
          </a:p>
        </p:txBody>
      </p:sp>
    </p:spTree>
    <p:extLst>
      <p:ext uri="{BB962C8B-B14F-4D97-AF65-F5344CB8AC3E}">
        <p14:creationId xmlns:p14="http://schemas.microsoft.com/office/powerpoint/2010/main" val="847526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7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5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AB5D6-9495-C742-EBFB-1B6FD1B4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43" y="788276"/>
            <a:ext cx="9833548" cy="640808"/>
          </a:xfrm>
        </p:spPr>
        <p:txBody>
          <a:bodyPr anchor="b">
            <a:normAutofit/>
          </a:bodyPr>
          <a:lstStyle/>
          <a:p>
            <a:pPr algn="ctr"/>
            <a:r>
              <a:rPr lang="en-GB" sz="3600" b="1" dirty="0">
                <a:solidFill>
                  <a:schemeClr val="tx2"/>
                </a:solidFill>
              </a:rPr>
              <a:t>HPC Test e </a:t>
            </a:r>
            <a:r>
              <a:rPr lang="en-GB" sz="3600" b="1" dirty="0" err="1">
                <a:solidFill>
                  <a:schemeClr val="tx2"/>
                </a:solidFill>
              </a:rPr>
              <a:t>Analisi</a:t>
            </a:r>
            <a:r>
              <a:rPr lang="en-GB" sz="3600" b="1" dirty="0">
                <a:solidFill>
                  <a:schemeClr val="tx2"/>
                </a:solidFill>
              </a:rPr>
              <a:t> </a:t>
            </a:r>
            <a:r>
              <a:rPr lang="en-GB" sz="3600" b="1" dirty="0" err="1">
                <a:solidFill>
                  <a:schemeClr val="tx2"/>
                </a:solidFill>
              </a:rPr>
              <a:t>dei</a:t>
            </a:r>
            <a:r>
              <a:rPr lang="en-GB" sz="3600" b="1" dirty="0">
                <a:solidFill>
                  <a:schemeClr val="tx2"/>
                </a:solidFill>
              </a:rPr>
              <a:t> </a:t>
            </a:r>
            <a:r>
              <a:rPr lang="en-GB" sz="3600" b="1" dirty="0" err="1">
                <a:solidFill>
                  <a:schemeClr val="tx2"/>
                </a:solidFill>
              </a:rPr>
              <a:t>dati</a:t>
            </a:r>
            <a:endParaRPr lang="en-IT" sz="3600" b="1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BF07-BF78-6103-B343-4B4CC0DBA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654" y="1640249"/>
            <a:ext cx="9833548" cy="269397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GB" sz="1800" dirty="0" err="1"/>
              <a:t>L’ultima</a:t>
            </a:r>
            <a:r>
              <a:rPr lang="en-GB" sz="1800" dirty="0"/>
              <a:t> </a:t>
            </a:r>
            <a:r>
              <a:rPr lang="en-GB" sz="1800" dirty="0" err="1"/>
              <a:t>fase</a:t>
            </a:r>
            <a:r>
              <a:rPr lang="en-GB" sz="1800" dirty="0"/>
              <a:t> </a:t>
            </a:r>
            <a:r>
              <a:rPr lang="en-GB" sz="1800" dirty="0" err="1"/>
              <a:t>è</a:t>
            </a:r>
            <a:r>
              <a:rPr lang="en-GB" sz="1800" dirty="0"/>
              <a:t> </a:t>
            </a:r>
            <a:r>
              <a:rPr lang="en-GB" sz="1800" dirty="0" err="1"/>
              <a:t>stata</a:t>
            </a:r>
            <a:r>
              <a:rPr lang="en-GB" sz="1800" dirty="0"/>
              <a:t> </a:t>
            </a:r>
            <a:r>
              <a:rPr lang="en-GB" sz="1800" dirty="0" err="1"/>
              <a:t>dedicata</a:t>
            </a:r>
            <a:r>
              <a:rPr lang="en-GB" sz="1800" dirty="0"/>
              <a:t> </a:t>
            </a:r>
            <a:r>
              <a:rPr lang="en-GB" sz="1800" dirty="0" err="1"/>
              <a:t>all’analisi</a:t>
            </a:r>
            <a:r>
              <a:rPr lang="en-GB" sz="1800" dirty="0"/>
              <a:t> di </a:t>
            </a:r>
            <a:r>
              <a:rPr lang="en-GB" sz="1800" dirty="0" err="1"/>
              <a:t>una</a:t>
            </a:r>
            <a:r>
              <a:rPr lang="en-GB" sz="1800" dirty="0"/>
              <a:t> </a:t>
            </a:r>
            <a:r>
              <a:rPr lang="en-GB" sz="1800" dirty="0" err="1"/>
              <a:t>serie</a:t>
            </a:r>
            <a:r>
              <a:rPr lang="en-GB" sz="1800" dirty="0"/>
              <a:t> di </a:t>
            </a:r>
            <a:r>
              <a:rPr lang="en-GB" sz="1800" dirty="0" err="1"/>
              <a:t>computazioni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</a:t>
            </a:r>
            <a:r>
              <a:rPr lang="en-GB" sz="1800" dirty="0" err="1"/>
              <a:t>vasta</a:t>
            </a:r>
            <a:r>
              <a:rPr lang="en-GB" sz="1800" dirty="0"/>
              <a:t> scala, </a:t>
            </a:r>
            <a:r>
              <a:rPr lang="en-GB" sz="1800" dirty="0" err="1"/>
              <a:t>effettuata</a:t>
            </a:r>
            <a:r>
              <a:rPr lang="en-GB" sz="1800" dirty="0"/>
              <a:t> </a:t>
            </a:r>
            <a:r>
              <a:rPr lang="en-GB" sz="1800" dirty="0" err="1"/>
              <a:t>utilizzando</a:t>
            </a:r>
            <a:r>
              <a:rPr lang="en-GB" sz="1800" dirty="0"/>
              <a:t> il </a:t>
            </a:r>
            <a:r>
              <a:rPr lang="en-GB" sz="1800" dirty="0" err="1"/>
              <a:t>sistema</a:t>
            </a:r>
            <a:r>
              <a:rPr lang="en-GB" sz="1800" dirty="0"/>
              <a:t> HPC CARLO del </a:t>
            </a:r>
            <a:r>
              <a:rPr lang="en-GB" sz="1800" dirty="0" err="1"/>
              <a:t>Politecnico</a:t>
            </a:r>
            <a:r>
              <a:rPr lang="en-GB" sz="1800" dirty="0"/>
              <a:t> di Milano. </a:t>
            </a:r>
            <a:r>
              <a:rPr lang="en-GB" sz="1800" dirty="0" err="1"/>
              <a:t>Questo</a:t>
            </a:r>
            <a:r>
              <a:rPr lang="en-GB" sz="1800" dirty="0"/>
              <a:t> </a:t>
            </a:r>
            <a:r>
              <a:rPr lang="en-GB" sz="1800" dirty="0" err="1"/>
              <a:t>stadio</a:t>
            </a:r>
            <a:r>
              <a:rPr lang="en-GB" sz="1800" dirty="0"/>
              <a:t> del </a:t>
            </a:r>
            <a:r>
              <a:rPr lang="en-GB" sz="1800" dirty="0" err="1"/>
              <a:t>progetto</a:t>
            </a:r>
            <a:r>
              <a:rPr lang="en-GB" sz="1800" dirty="0"/>
              <a:t> ha visto 3 </a:t>
            </a:r>
            <a:r>
              <a:rPr lang="en-GB" sz="1800" dirty="0" err="1"/>
              <a:t>principali</a:t>
            </a:r>
            <a:r>
              <a:rPr lang="en-GB" sz="1800" dirty="0"/>
              <a:t> </a:t>
            </a:r>
            <a:r>
              <a:rPr lang="en-GB" sz="1800" dirty="0" err="1"/>
              <a:t>momenti</a:t>
            </a:r>
            <a:r>
              <a:rPr lang="en-GB" sz="1800" dirty="0"/>
              <a:t>:</a:t>
            </a:r>
          </a:p>
          <a:p>
            <a:pPr marL="0" indent="0" algn="just">
              <a:buNone/>
            </a:pPr>
            <a:endParaRPr lang="en-GB" sz="1800" dirty="0"/>
          </a:p>
          <a:p>
            <a:pPr marL="800100" lvl="1" indent="-342900" algn="just">
              <a:buFont typeface="+mj-lt"/>
              <a:buAutoNum type="arabicPeriod"/>
            </a:pPr>
            <a:r>
              <a:rPr lang="en-GB" sz="1800" dirty="0" err="1"/>
              <a:t>scrittura</a:t>
            </a:r>
            <a:r>
              <a:rPr lang="en-GB" sz="1800" dirty="0"/>
              <a:t> di </a:t>
            </a:r>
            <a:r>
              <a:rPr lang="en-GB" sz="1800" b="1" dirty="0"/>
              <a:t>nuovo </a:t>
            </a:r>
            <a:r>
              <a:rPr lang="en-GB" sz="1800" b="1" dirty="0" err="1"/>
              <a:t>codice</a:t>
            </a:r>
            <a:r>
              <a:rPr lang="en-GB" sz="1800" b="1" dirty="0"/>
              <a:t> (.</a:t>
            </a:r>
            <a:r>
              <a:rPr lang="en-GB" sz="1800" b="1" dirty="0" err="1"/>
              <a:t>sh</a:t>
            </a:r>
            <a:r>
              <a:rPr lang="en-GB" sz="1800" b="1" dirty="0"/>
              <a:t>) </a:t>
            </a:r>
            <a:r>
              <a:rPr lang="en-GB" sz="1800" dirty="0"/>
              <a:t>da </a:t>
            </a:r>
            <a:r>
              <a:rPr lang="en-GB" sz="1800" dirty="0" err="1"/>
              <a:t>utilizzare</a:t>
            </a:r>
            <a:r>
              <a:rPr lang="en-GB" sz="1800" dirty="0"/>
              <a:t> </a:t>
            </a:r>
            <a:r>
              <a:rPr lang="en-GB" sz="1800" dirty="0" err="1"/>
              <a:t>sul</a:t>
            </a:r>
            <a:r>
              <a:rPr lang="en-GB" sz="1800" dirty="0"/>
              <a:t> cluster </a:t>
            </a:r>
          </a:p>
          <a:p>
            <a:pPr marL="800100" lvl="1" indent="-342900" algn="just">
              <a:buFont typeface="+mj-lt"/>
              <a:buAutoNum type="arabicPeriod"/>
            </a:pPr>
            <a:endParaRPr lang="en-GB" sz="1800" dirty="0"/>
          </a:p>
          <a:p>
            <a:pPr marL="800100" lvl="1" indent="-342900" algn="just">
              <a:buFont typeface="+mj-lt"/>
              <a:buAutoNum type="arabicPeriod"/>
            </a:pPr>
            <a:r>
              <a:rPr lang="en-GB" sz="1800" dirty="0" err="1"/>
              <a:t>sottomissione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b="1" dirty="0"/>
              <a:t>job</a:t>
            </a:r>
            <a:r>
              <a:rPr lang="en-GB" sz="1800" dirty="0"/>
              <a:t> di </a:t>
            </a:r>
            <a:r>
              <a:rPr lang="en-GB" sz="1800" dirty="0" err="1"/>
              <a:t>computazione</a:t>
            </a:r>
            <a:endParaRPr lang="en-GB" sz="1800" dirty="0"/>
          </a:p>
          <a:p>
            <a:pPr marL="800100" lvl="1" indent="-342900" algn="just">
              <a:buFont typeface="+mj-lt"/>
              <a:buAutoNum type="arabicPeriod"/>
            </a:pPr>
            <a:endParaRPr lang="en-GB" sz="1800" dirty="0"/>
          </a:p>
          <a:p>
            <a:pPr marL="800100" lvl="1" indent="-342900" algn="just">
              <a:buFont typeface="+mj-lt"/>
              <a:buAutoNum type="arabicPeriod"/>
            </a:pPr>
            <a:r>
              <a:rPr lang="en-GB" sz="1800" b="1" dirty="0" err="1"/>
              <a:t>analisi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b="1" dirty="0" err="1"/>
              <a:t>risultati</a:t>
            </a:r>
            <a:r>
              <a:rPr lang="en-GB" sz="1800" dirty="0"/>
              <a:t> </a:t>
            </a:r>
            <a:r>
              <a:rPr lang="en-GB" sz="1800" dirty="0" err="1"/>
              <a:t>ottenuti</a:t>
            </a:r>
            <a:endParaRPr lang="en-GB" sz="1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 3">
            <a:extLst>
              <a:ext uri="{FF2B5EF4-FFF2-40B4-BE49-F238E27FC236}">
                <a16:creationId xmlns:a16="http://schemas.microsoft.com/office/drawing/2014/main" id="{1DA42B10-51B4-3F65-2292-A1806AF4192C}"/>
              </a:ext>
            </a:extLst>
          </p:cNvPr>
          <p:cNvSpPr/>
          <p:nvPr/>
        </p:nvSpPr>
        <p:spPr>
          <a:xfrm flipH="1">
            <a:off x="-74954" y="926437"/>
            <a:ext cx="12395542" cy="5799425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  <a:gd name="connsiteX0" fmla="*/ 0 w 12238380"/>
              <a:gd name="connsiteY0" fmla="*/ 1142294 h 1142294"/>
              <a:gd name="connsiteX1" fmla="*/ 1387052 w 12238380"/>
              <a:gd name="connsiteY1" fmla="*/ 868921 h 1142294"/>
              <a:gd name="connsiteX2" fmla="*/ 3767024 w 12238380"/>
              <a:gd name="connsiteY2" fmla="*/ 12747 h 1142294"/>
              <a:gd name="connsiteX3" fmla="*/ 5117877 w 12238380"/>
              <a:gd name="connsiteY3" fmla="*/ 395760 h 1142294"/>
              <a:gd name="connsiteX4" fmla="*/ 8468082 w 12238380"/>
              <a:gd name="connsiteY4" fmla="*/ 944436 h 1142294"/>
              <a:gd name="connsiteX5" fmla="*/ 12238380 w 12238380"/>
              <a:gd name="connsiteY5" fmla="*/ 417928 h 1142294"/>
              <a:gd name="connsiteX0" fmla="*/ 0 w 12238380"/>
              <a:gd name="connsiteY0" fmla="*/ 1324561 h 1324561"/>
              <a:gd name="connsiteX1" fmla="*/ 1387052 w 12238380"/>
              <a:gd name="connsiteY1" fmla="*/ 1051188 h 1324561"/>
              <a:gd name="connsiteX2" fmla="*/ 3767024 w 12238380"/>
              <a:gd name="connsiteY2" fmla="*/ 195014 h 1324561"/>
              <a:gd name="connsiteX3" fmla="*/ 5117877 w 12238380"/>
              <a:gd name="connsiteY3" fmla="*/ 578027 h 1324561"/>
              <a:gd name="connsiteX4" fmla="*/ 8468082 w 12238380"/>
              <a:gd name="connsiteY4" fmla="*/ 1126703 h 1324561"/>
              <a:gd name="connsiteX5" fmla="*/ 12238380 w 12238380"/>
              <a:gd name="connsiteY5" fmla="*/ 600195 h 1324561"/>
              <a:gd name="connsiteX0" fmla="*/ 0 w 12238380"/>
              <a:gd name="connsiteY0" fmla="*/ 1131583 h 1320502"/>
              <a:gd name="connsiteX1" fmla="*/ 1387052 w 12238380"/>
              <a:gd name="connsiteY1" fmla="*/ 858210 h 1320502"/>
              <a:gd name="connsiteX2" fmla="*/ 3767024 w 12238380"/>
              <a:gd name="connsiteY2" fmla="*/ 2036 h 1320502"/>
              <a:gd name="connsiteX3" fmla="*/ 5946552 w 12238380"/>
              <a:gd name="connsiteY3" fmla="*/ 1127999 h 1320502"/>
              <a:gd name="connsiteX4" fmla="*/ 8468082 w 12238380"/>
              <a:gd name="connsiteY4" fmla="*/ 933725 h 1320502"/>
              <a:gd name="connsiteX5" fmla="*/ 12238380 w 12238380"/>
              <a:gd name="connsiteY5" fmla="*/ 407217 h 1320502"/>
              <a:gd name="connsiteX0" fmla="*/ 0 w 12238380"/>
              <a:gd name="connsiteY0" fmla="*/ 1131583 h 1131583"/>
              <a:gd name="connsiteX1" fmla="*/ 1387052 w 12238380"/>
              <a:gd name="connsiteY1" fmla="*/ 858210 h 1131583"/>
              <a:gd name="connsiteX2" fmla="*/ 3767024 w 12238380"/>
              <a:gd name="connsiteY2" fmla="*/ 2036 h 1131583"/>
              <a:gd name="connsiteX3" fmla="*/ 5946552 w 12238380"/>
              <a:gd name="connsiteY3" fmla="*/ 1127999 h 1131583"/>
              <a:gd name="connsiteX4" fmla="*/ 9339619 w 12238380"/>
              <a:gd name="connsiteY4" fmla="*/ 190775 h 1131583"/>
              <a:gd name="connsiteX5" fmla="*/ 12238380 w 12238380"/>
              <a:gd name="connsiteY5" fmla="*/ 407217 h 1131583"/>
              <a:gd name="connsiteX0" fmla="*/ 0 w 12266955"/>
              <a:gd name="connsiteY0" fmla="*/ 5767949 h 5767949"/>
              <a:gd name="connsiteX1" fmla="*/ 1387052 w 12266955"/>
              <a:gd name="connsiteY1" fmla="*/ 5494576 h 5767949"/>
              <a:gd name="connsiteX2" fmla="*/ 3767024 w 12266955"/>
              <a:gd name="connsiteY2" fmla="*/ 4638402 h 5767949"/>
              <a:gd name="connsiteX3" fmla="*/ 5946552 w 12266955"/>
              <a:gd name="connsiteY3" fmla="*/ 5764365 h 5767949"/>
              <a:gd name="connsiteX4" fmla="*/ 9339619 w 12266955"/>
              <a:gd name="connsiteY4" fmla="*/ 4827141 h 5767949"/>
              <a:gd name="connsiteX5" fmla="*/ 12266955 w 12266955"/>
              <a:gd name="connsiteY5" fmla="*/ 95 h 5767949"/>
              <a:gd name="connsiteX0" fmla="*/ 0 w 12266955"/>
              <a:gd name="connsiteY0" fmla="*/ 5767939 h 5894410"/>
              <a:gd name="connsiteX1" fmla="*/ 1387052 w 12266955"/>
              <a:gd name="connsiteY1" fmla="*/ 5494566 h 5894410"/>
              <a:gd name="connsiteX2" fmla="*/ 3767024 w 12266955"/>
              <a:gd name="connsiteY2" fmla="*/ 4638392 h 5894410"/>
              <a:gd name="connsiteX3" fmla="*/ 5946552 w 12266955"/>
              <a:gd name="connsiteY3" fmla="*/ 5764355 h 5894410"/>
              <a:gd name="connsiteX4" fmla="*/ 10211156 w 12266955"/>
              <a:gd name="connsiteY4" fmla="*/ 5455781 h 5894410"/>
              <a:gd name="connsiteX5" fmla="*/ 12266955 w 12266955"/>
              <a:gd name="connsiteY5" fmla="*/ 85 h 5894410"/>
              <a:gd name="connsiteX0" fmla="*/ 0 w 12266955"/>
              <a:gd name="connsiteY0" fmla="*/ 5767939 h 5776023"/>
              <a:gd name="connsiteX1" fmla="*/ 1387052 w 12266955"/>
              <a:gd name="connsiteY1" fmla="*/ 5494566 h 5776023"/>
              <a:gd name="connsiteX2" fmla="*/ 3767024 w 12266955"/>
              <a:gd name="connsiteY2" fmla="*/ 4638392 h 5776023"/>
              <a:gd name="connsiteX3" fmla="*/ 5946552 w 12266955"/>
              <a:gd name="connsiteY3" fmla="*/ 5764355 h 5776023"/>
              <a:gd name="connsiteX4" fmla="*/ 10211156 w 12266955"/>
              <a:gd name="connsiteY4" fmla="*/ 5455781 h 5776023"/>
              <a:gd name="connsiteX5" fmla="*/ 12266955 w 12266955"/>
              <a:gd name="connsiteY5" fmla="*/ 85 h 5776023"/>
              <a:gd name="connsiteX0" fmla="*/ 0 w 12266955"/>
              <a:gd name="connsiteY0" fmla="*/ 5767934 h 5798676"/>
              <a:gd name="connsiteX1" fmla="*/ 1387052 w 12266955"/>
              <a:gd name="connsiteY1" fmla="*/ 5494561 h 5798676"/>
              <a:gd name="connsiteX2" fmla="*/ 3767024 w 12266955"/>
              <a:gd name="connsiteY2" fmla="*/ 4638387 h 5798676"/>
              <a:gd name="connsiteX3" fmla="*/ 5946552 w 12266955"/>
              <a:gd name="connsiteY3" fmla="*/ 5764350 h 5798676"/>
              <a:gd name="connsiteX4" fmla="*/ 9453918 w 12266955"/>
              <a:gd name="connsiteY4" fmla="*/ 5798676 h 5798676"/>
              <a:gd name="connsiteX5" fmla="*/ 12266955 w 12266955"/>
              <a:gd name="connsiteY5" fmla="*/ 80 h 5798676"/>
              <a:gd name="connsiteX0" fmla="*/ 0 w 12266955"/>
              <a:gd name="connsiteY0" fmla="*/ 5767934 h 5813713"/>
              <a:gd name="connsiteX1" fmla="*/ 1387052 w 12266955"/>
              <a:gd name="connsiteY1" fmla="*/ 5494561 h 5813713"/>
              <a:gd name="connsiteX2" fmla="*/ 3767024 w 12266955"/>
              <a:gd name="connsiteY2" fmla="*/ 4638387 h 5813713"/>
              <a:gd name="connsiteX3" fmla="*/ 5946552 w 12266955"/>
              <a:gd name="connsiteY3" fmla="*/ 5764350 h 5813713"/>
              <a:gd name="connsiteX4" fmla="*/ 9453918 w 12266955"/>
              <a:gd name="connsiteY4" fmla="*/ 5798676 h 5813713"/>
              <a:gd name="connsiteX5" fmla="*/ 12266955 w 12266955"/>
              <a:gd name="connsiteY5" fmla="*/ 80 h 5813713"/>
              <a:gd name="connsiteX0" fmla="*/ 0 w 12395542"/>
              <a:gd name="connsiteY0" fmla="*/ 5753646 h 5799425"/>
              <a:gd name="connsiteX1" fmla="*/ 1387052 w 12395542"/>
              <a:gd name="connsiteY1" fmla="*/ 5480273 h 5799425"/>
              <a:gd name="connsiteX2" fmla="*/ 3767024 w 12395542"/>
              <a:gd name="connsiteY2" fmla="*/ 4624099 h 5799425"/>
              <a:gd name="connsiteX3" fmla="*/ 5946552 w 12395542"/>
              <a:gd name="connsiteY3" fmla="*/ 5750062 h 5799425"/>
              <a:gd name="connsiteX4" fmla="*/ 9453918 w 12395542"/>
              <a:gd name="connsiteY4" fmla="*/ 5784388 h 5799425"/>
              <a:gd name="connsiteX5" fmla="*/ 12395542 w 12395542"/>
              <a:gd name="connsiteY5" fmla="*/ 80 h 579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95542" h="5799425">
                <a:moveTo>
                  <a:pt x="0" y="5753646"/>
                </a:moveTo>
                <a:cubicBezTo>
                  <a:pt x="746492" y="5602382"/>
                  <a:pt x="759215" y="5668531"/>
                  <a:pt x="1387052" y="5480273"/>
                </a:cubicBezTo>
                <a:cubicBezTo>
                  <a:pt x="2014889" y="5292015"/>
                  <a:pt x="3007107" y="4579134"/>
                  <a:pt x="3767024" y="4624099"/>
                </a:cubicBezTo>
                <a:cubicBezTo>
                  <a:pt x="4526941" y="4669064"/>
                  <a:pt x="4998736" y="5556681"/>
                  <a:pt x="5946552" y="5750062"/>
                </a:cubicBezTo>
                <a:cubicBezTo>
                  <a:pt x="6894368" y="5943443"/>
                  <a:pt x="7278855" y="5485448"/>
                  <a:pt x="9453918" y="5784388"/>
                </a:cubicBezTo>
                <a:cubicBezTo>
                  <a:pt x="12867236" y="5617201"/>
                  <a:pt x="11113749" y="-24413"/>
                  <a:pt x="12395542" y="80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91F1D-DE03-47F6-A739-91CBFCFD9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150" b="63611" l="43682" r="56157"/>
                    </a14:imgEffect>
                  </a14:imgLayer>
                </a14:imgProps>
              </a:ext>
            </a:extLst>
          </a:blip>
          <a:srcRect l="42123" t="33842" r="42284" b="33081"/>
          <a:stretch/>
        </p:blipFill>
        <p:spPr>
          <a:xfrm>
            <a:off x="2198640" y="5405718"/>
            <a:ext cx="1211969" cy="145228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6A5498D-1298-A813-FEED-836774E79304}"/>
              </a:ext>
            </a:extLst>
          </p:cNvPr>
          <p:cNvSpPr/>
          <p:nvPr/>
        </p:nvSpPr>
        <p:spPr>
          <a:xfrm flipH="1">
            <a:off x="-80209" y="931692"/>
            <a:ext cx="12395542" cy="5799425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  <a:gd name="connsiteX0" fmla="*/ 0 w 12238380"/>
              <a:gd name="connsiteY0" fmla="*/ 1142294 h 1142294"/>
              <a:gd name="connsiteX1" fmla="*/ 1387052 w 12238380"/>
              <a:gd name="connsiteY1" fmla="*/ 868921 h 1142294"/>
              <a:gd name="connsiteX2" fmla="*/ 3767024 w 12238380"/>
              <a:gd name="connsiteY2" fmla="*/ 12747 h 1142294"/>
              <a:gd name="connsiteX3" fmla="*/ 5117877 w 12238380"/>
              <a:gd name="connsiteY3" fmla="*/ 395760 h 1142294"/>
              <a:gd name="connsiteX4" fmla="*/ 8468082 w 12238380"/>
              <a:gd name="connsiteY4" fmla="*/ 944436 h 1142294"/>
              <a:gd name="connsiteX5" fmla="*/ 12238380 w 12238380"/>
              <a:gd name="connsiteY5" fmla="*/ 417928 h 1142294"/>
              <a:gd name="connsiteX0" fmla="*/ 0 w 12238380"/>
              <a:gd name="connsiteY0" fmla="*/ 1324561 h 1324561"/>
              <a:gd name="connsiteX1" fmla="*/ 1387052 w 12238380"/>
              <a:gd name="connsiteY1" fmla="*/ 1051188 h 1324561"/>
              <a:gd name="connsiteX2" fmla="*/ 3767024 w 12238380"/>
              <a:gd name="connsiteY2" fmla="*/ 195014 h 1324561"/>
              <a:gd name="connsiteX3" fmla="*/ 5117877 w 12238380"/>
              <a:gd name="connsiteY3" fmla="*/ 578027 h 1324561"/>
              <a:gd name="connsiteX4" fmla="*/ 8468082 w 12238380"/>
              <a:gd name="connsiteY4" fmla="*/ 1126703 h 1324561"/>
              <a:gd name="connsiteX5" fmla="*/ 12238380 w 12238380"/>
              <a:gd name="connsiteY5" fmla="*/ 600195 h 1324561"/>
              <a:gd name="connsiteX0" fmla="*/ 0 w 12238380"/>
              <a:gd name="connsiteY0" fmla="*/ 1131583 h 1320502"/>
              <a:gd name="connsiteX1" fmla="*/ 1387052 w 12238380"/>
              <a:gd name="connsiteY1" fmla="*/ 858210 h 1320502"/>
              <a:gd name="connsiteX2" fmla="*/ 3767024 w 12238380"/>
              <a:gd name="connsiteY2" fmla="*/ 2036 h 1320502"/>
              <a:gd name="connsiteX3" fmla="*/ 5946552 w 12238380"/>
              <a:gd name="connsiteY3" fmla="*/ 1127999 h 1320502"/>
              <a:gd name="connsiteX4" fmla="*/ 8468082 w 12238380"/>
              <a:gd name="connsiteY4" fmla="*/ 933725 h 1320502"/>
              <a:gd name="connsiteX5" fmla="*/ 12238380 w 12238380"/>
              <a:gd name="connsiteY5" fmla="*/ 407217 h 1320502"/>
              <a:gd name="connsiteX0" fmla="*/ 0 w 12238380"/>
              <a:gd name="connsiteY0" fmla="*/ 1131583 h 1131583"/>
              <a:gd name="connsiteX1" fmla="*/ 1387052 w 12238380"/>
              <a:gd name="connsiteY1" fmla="*/ 858210 h 1131583"/>
              <a:gd name="connsiteX2" fmla="*/ 3767024 w 12238380"/>
              <a:gd name="connsiteY2" fmla="*/ 2036 h 1131583"/>
              <a:gd name="connsiteX3" fmla="*/ 5946552 w 12238380"/>
              <a:gd name="connsiteY3" fmla="*/ 1127999 h 1131583"/>
              <a:gd name="connsiteX4" fmla="*/ 9339619 w 12238380"/>
              <a:gd name="connsiteY4" fmla="*/ 190775 h 1131583"/>
              <a:gd name="connsiteX5" fmla="*/ 12238380 w 12238380"/>
              <a:gd name="connsiteY5" fmla="*/ 407217 h 1131583"/>
              <a:gd name="connsiteX0" fmla="*/ 0 w 12266955"/>
              <a:gd name="connsiteY0" fmla="*/ 5767949 h 5767949"/>
              <a:gd name="connsiteX1" fmla="*/ 1387052 w 12266955"/>
              <a:gd name="connsiteY1" fmla="*/ 5494576 h 5767949"/>
              <a:gd name="connsiteX2" fmla="*/ 3767024 w 12266955"/>
              <a:gd name="connsiteY2" fmla="*/ 4638402 h 5767949"/>
              <a:gd name="connsiteX3" fmla="*/ 5946552 w 12266955"/>
              <a:gd name="connsiteY3" fmla="*/ 5764365 h 5767949"/>
              <a:gd name="connsiteX4" fmla="*/ 9339619 w 12266955"/>
              <a:gd name="connsiteY4" fmla="*/ 4827141 h 5767949"/>
              <a:gd name="connsiteX5" fmla="*/ 12266955 w 12266955"/>
              <a:gd name="connsiteY5" fmla="*/ 95 h 5767949"/>
              <a:gd name="connsiteX0" fmla="*/ 0 w 12266955"/>
              <a:gd name="connsiteY0" fmla="*/ 5767939 h 5894410"/>
              <a:gd name="connsiteX1" fmla="*/ 1387052 w 12266955"/>
              <a:gd name="connsiteY1" fmla="*/ 5494566 h 5894410"/>
              <a:gd name="connsiteX2" fmla="*/ 3767024 w 12266955"/>
              <a:gd name="connsiteY2" fmla="*/ 4638392 h 5894410"/>
              <a:gd name="connsiteX3" fmla="*/ 5946552 w 12266955"/>
              <a:gd name="connsiteY3" fmla="*/ 5764355 h 5894410"/>
              <a:gd name="connsiteX4" fmla="*/ 10211156 w 12266955"/>
              <a:gd name="connsiteY4" fmla="*/ 5455781 h 5894410"/>
              <a:gd name="connsiteX5" fmla="*/ 12266955 w 12266955"/>
              <a:gd name="connsiteY5" fmla="*/ 85 h 5894410"/>
              <a:gd name="connsiteX0" fmla="*/ 0 w 12266955"/>
              <a:gd name="connsiteY0" fmla="*/ 5767939 h 5776023"/>
              <a:gd name="connsiteX1" fmla="*/ 1387052 w 12266955"/>
              <a:gd name="connsiteY1" fmla="*/ 5494566 h 5776023"/>
              <a:gd name="connsiteX2" fmla="*/ 3767024 w 12266955"/>
              <a:gd name="connsiteY2" fmla="*/ 4638392 h 5776023"/>
              <a:gd name="connsiteX3" fmla="*/ 5946552 w 12266955"/>
              <a:gd name="connsiteY3" fmla="*/ 5764355 h 5776023"/>
              <a:gd name="connsiteX4" fmla="*/ 10211156 w 12266955"/>
              <a:gd name="connsiteY4" fmla="*/ 5455781 h 5776023"/>
              <a:gd name="connsiteX5" fmla="*/ 12266955 w 12266955"/>
              <a:gd name="connsiteY5" fmla="*/ 85 h 5776023"/>
              <a:gd name="connsiteX0" fmla="*/ 0 w 12266955"/>
              <a:gd name="connsiteY0" fmla="*/ 5767934 h 5798676"/>
              <a:gd name="connsiteX1" fmla="*/ 1387052 w 12266955"/>
              <a:gd name="connsiteY1" fmla="*/ 5494561 h 5798676"/>
              <a:gd name="connsiteX2" fmla="*/ 3767024 w 12266955"/>
              <a:gd name="connsiteY2" fmla="*/ 4638387 h 5798676"/>
              <a:gd name="connsiteX3" fmla="*/ 5946552 w 12266955"/>
              <a:gd name="connsiteY3" fmla="*/ 5764350 h 5798676"/>
              <a:gd name="connsiteX4" fmla="*/ 9453918 w 12266955"/>
              <a:gd name="connsiteY4" fmla="*/ 5798676 h 5798676"/>
              <a:gd name="connsiteX5" fmla="*/ 12266955 w 12266955"/>
              <a:gd name="connsiteY5" fmla="*/ 80 h 5798676"/>
              <a:gd name="connsiteX0" fmla="*/ 0 w 12266955"/>
              <a:gd name="connsiteY0" fmla="*/ 5767934 h 5813713"/>
              <a:gd name="connsiteX1" fmla="*/ 1387052 w 12266955"/>
              <a:gd name="connsiteY1" fmla="*/ 5494561 h 5813713"/>
              <a:gd name="connsiteX2" fmla="*/ 3767024 w 12266955"/>
              <a:gd name="connsiteY2" fmla="*/ 4638387 h 5813713"/>
              <a:gd name="connsiteX3" fmla="*/ 5946552 w 12266955"/>
              <a:gd name="connsiteY3" fmla="*/ 5764350 h 5813713"/>
              <a:gd name="connsiteX4" fmla="*/ 9453918 w 12266955"/>
              <a:gd name="connsiteY4" fmla="*/ 5798676 h 5813713"/>
              <a:gd name="connsiteX5" fmla="*/ 12266955 w 12266955"/>
              <a:gd name="connsiteY5" fmla="*/ 80 h 5813713"/>
              <a:gd name="connsiteX0" fmla="*/ 0 w 12395542"/>
              <a:gd name="connsiteY0" fmla="*/ 5753646 h 5799425"/>
              <a:gd name="connsiteX1" fmla="*/ 1387052 w 12395542"/>
              <a:gd name="connsiteY1" fmla="*/ 5480273 h 5799425"/>
              <a:gd name="connsiteX2" fmla="*/ 3767024 w 12395542"/>
              <a:gd name="connsiteY2" fmla="*/ 4624099 h 5799425"/>
              <a:gd name="connsiteX3" fmla="*/ 5946552 w 12395542"/>
              <a:gd name="connsiteY3" fmla="*/ 5750062 h 5799425"/>
              <a:gd name="connsiteX4" fmla="*/ 9453918 w 12395542"/>
              <a:gd name="connsiteY4" fmla="*/ 5784388 h 5799425"/>
              <a:gd name="connsiteX5" fmla="*/ 12395542 w 12395542"/>
              <a:gd name="connsiteY5" fmla="*/ 80 h 579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95542" h="5799425">
                <a:moveTo>
                  <a:pt x="0" y="5753646"/>
                </a:moveTo>
                <a:cubicBezTo>
                  <a:pt x="746492" y="5602382"/>
                  <a:pt x="759215" y="5668531"/>
                  <a:pt x="1387052" y="5480273"/>
                </a:cubicBezTo>
                <a:cubicBezTo>
                  <a:pt x="2014889" y="5292015"/>
                  <a:pt x="3007107" y="4579134"/>
                  <a:pt x="3767024" y="4624099"/>
                </a:cubicBezTo>
                <a:cubicBezTo>
                  <a:pt x="4526941" y="4669064"/>
                  <a:pt x="4998736" y="5556681"/>
                  <a:pt x="5946552" y="5750062"/>
                </a:cubicBezTo>
                <a:cubicBezTo>
                  <a:pt x="6894368" y="5943443"/>
                  <a:pt x="7278855" y="5485448"/>
                  <a:pt x="9453918" y="5784388"/>
                </a:cubicBezTo>
                <a:cubicBezTo>
                  <a:pt x="12867236" y="5617201"/>
                  <a:pt x="11113749" y="-24413"/>
                  <a:pt x="12395542" y="8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A two icons of a construction site&#10;&#10;Description automatically generated with medium confidence">
            <a:extLst>
              <a:ext uri="{FF2B5EF4-FFF2-40B4-BE49-F238E27FC236}">
                <a16:creationId xmlns:a16="http://schemas.microsoft.com/office/drawing/2014/main" id="{5ECAE057-01B7-B5D1-1E2E-986D6305A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56" b="89933" l="77004" r="98378">
                        <a14:foregroundMark x1="87023" y1="4698" x2="80344" y2="14430"/>
                        <a14:foregroundMark x1="80344" y1="14430" x2="77385" y2="37248"/>
                        <a14:foregroundMark x1="77385" y1="37248" x2="78531" y2="62416"/>
                        <a14:foregroundMark x1="78531" y1="62416" x2="84065" y2="79195"/>
                        <a14:foregroundMark x1="85897" y1="78950" x2="91603" y2="78188"/>
                        <a14:foregroundMark x1="84065" y1="79195" x2="85775" y2="78966"/>
                        <a14:foregroundMark x1="91603" y1="78188" x2="96808" y2="63485"/>
                        <a14:foregroundMark x1="97526" y1="58329" x2="98187" y2="36242"/>
                        <a14:foregroundMark x1="97391" y1="62864" x2="97489" y2="59558"/>
                        <a14:foregroundMark x1="97424" y1="61745" x2="97405" y2="62400"/>
                        <a14:foregroundMark x1="98187" y1="36242" x2="94370" y2="14094"/>
                        <a14:foregroundMark x1="94370" y1="14094" x2="87691" y2="3691"/>
                        <a14:foregroundMark x1="87691" y1="3691" x2="87023" y2="4698"/>
                        <a14:foregroundMark x1="78053" y1="56711" x2="77099" y2="31544"/>
                        <a14:foregroundMark x1="77099" y1="31544" x2="77195" y2="30537"/>
                        <a14:foregroundMark x1="97710" y1="35570" x2="98378" y2="47315"/>
                        <a14:foregroundMark x1="97424" y1="52349" x2="96469" y2="62752"/>
                        <a14:foregroundMark x1="84637" y1="78859" x2="89313" y2="76846"/>
                        <a14:foregroundMark x1="89218" y1="79866" x2="86057" y2="79866"/>
                        <a14:foregroundMark x1="86374" y1="80772" x2="89504" y2="77181"/>
                        <a14:foregroundMark x1="88836" y1="80872" x2="86455" y2="82141"/>
                        <a14:foregroundMark x1="89122" y1="82215" x2="86468" y2="82215"/>
                        <a14:foregroundMark x1="86570" y1="82801" x2="89313" y2="80872"/>
                        <a14:foregroundMark x1="88263" y1="85570" x2="85973" y2="84899"/>
                        <a14:backgroundMark x1="96565" y1="65772" x2="96923" y2="63250"/>
                        <a14:backgroundMark x1="85019" y1="82886" x2="85019" y2="84228"/>
                        <a14:backgroundMark x1="96947" y1="64430" x2="97424" y2="59396"/>
                        <a14:backgroundMark x1="96851" y1="64430" x2="97328" y2="61074"/>
                        <a14:backgroundMark x1="97137" y1="65101" x2="97519" y2="60403"/>
                        <a14:backgroundMark x1="84828" y1="82550" x2="85019" y2="84228"/>
                        <a14:backgroundMark x1="84447" y1="81544" x2="85210" y2="85906"/>
                        <a14:backgroundMark x1="97233" y1="64430" x2="98950" y2="46644"/>
                      </a14:backgroundRemoval>
                    </a14:imgEffect>
                  </a14:imgLayer>
                </a14:imgProps>
              </a:ext>
            </a:extLst>
          </a:blip>
          <a:srcRect l="75700" t="-310325" r="10933" b="-36462"/>
          <a:stretch/>
        </p:blipFill>
        <p:spPr>
          <a:xfrm>
            <a:off x="11491983" y="-1"/>
            <a:ext cx="72157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2350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 descr="A magnifying glass and pen on a graph&#10;&#10;AI-generated content may be incorrect.">
            <a:extLst>
              <a:ext uri="{FF2B5EF4-FFF2-40B4-BE49-F238E27FC236}">
                <a16:creationId xmlns:a16="http://schemas.microsoft.com/office/drawing/2014/main" id="{7C20E559-3C3B-FC30-A17F-2D76BCE24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2359" b="13011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  <a:solidFill>
            <a:srgbClr val="CFE5CA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A35A5F-FA40-0CDF-1BDA-8BE6EB36D2C5}"/>
              </a:ext>
            </a:extLst>
          </p:cNvPr>
          <p:cNvSpPr txBox="1">
            <a:spLocks/>
          </p:cNvSpPr>
          <p:nvPr/>
        </p:nvSpPr>
        <p:spPr>
          <a:xfrm>
            <a:off x="687388" y="70379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T" b="1" dirty="0"/>
              <a:t>Analisi doppia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003CBE-FEF8-3454-5AE4-97F52879C0F9}"/>
              </a:ext>
            </a:extLst>
          </p:cNvPr>
          <p:cNvSpPr txBox="1">
            <a:spLocks/>
          </p:cNvSpPr>
          <p:nvPr/>
        </p:nvSpPr>
        <p:spPr>
          <a:xfrm>
            <a:off x="482601" y="1695450"/>
            <a:ext cx="5157787" cy="82391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b="1" dirty="0"/>
              <a:t>Analisi 1</a:t>
            </a:r>
            <a:r>
              <a:rPr lang="en-IT" dirty="0"/>
              <a:t>: </a:t>
            </a:r>
            <a:r>
              <a:rPr lang="en-IT" sz="1800" dirty="0"/>
              <a:t>per ogni algoritmo e per ogni coppia (source, dest) vengono calcolati tempi e lunghezze normalizzati medi e lo yield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708E0CD-0CE3-1536-824F-46A595F1944E}"/>
              </a:ext>
            </a:extLst>
          </p:cNvPr>
          <p:cNvSpPr txBox="1">
            <a:spLocks/>
          </p:cNvSpPr>
          <p:nvPr/>
        </p:nvSpPr>
        <p:spPr>
          <a:xfrm>
            <a:off x="396875" y="2547937"/>
            <a:ext cx="5689600" cy="3684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entry =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'source and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str(source)+","+str(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'LM': LM,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#normalized Medium </a:t>
            </a:r>
            <a:r>
              <a:rPr lang="en-GB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Lenght</a:t>
            </a:r>
            <a:endParaRPr lang="en-GB" sz="12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'TM': TM,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#normalized Medium Time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avg_time_alg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avg_time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'avg_len_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avg_length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avg_time_total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avg_best_time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avg_length_total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avg_best_length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'category': category,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'yield': 1-len(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res_algs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)/3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en-IT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B868425-544A-9C90-AA0D-18A01FB730EA}"/>
              </a:ext>
            </a:extLst>
          </p:cNvPr>
          <p:cNvSpPr txBox="1">
            <a:spLocks/>
          </p:cNvSpPr>
          <p:nvPr/>
        </p:nvSpPr>
        <p:spPr>
          <a:xfrm>
            <a:off x="5843586" y="1707091"/>
            <a:ext cx="6043613" cy="883708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T" sz="5500" b="1" dirty="0"/>
              <a:t>Analisi 2</a:t>
            </a:r>
            <a:r>
              <a:rPr lang="en-IT" dirty="0"/>
              <a:t>: </a:t>
            </a:r>
            <a:r>
              <a:rPr lang="en-IT" sz="3600" dirty="0"/>
              <a:t>si è poi passati all’aggregazione dei dati precedentemente trovati calcolando tempi e lunghezze medie e normalizzate della categoria per ogni algoritmo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246EAF-C5C1-5FC4-7797-4ECC476CA60E}"/>
              </a:ext>
            </a:extLst>
          </p:cNvPr>
          <p:cNvSpPr txBox="1">
            <a:spLocks/>
          </p:cNvSpPr>
          <p:nvPr/>
        </p:nvSpPr>
        <p:spPr>
          <a:xfrm>
            <a:off x="5791199" y="2662237"/>
            <a:ext cx="6715126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entry =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'category': category,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avg_time_of_cat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alg_data_cat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avg_time_total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'].mean(),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'avg_length_of_cat':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alg_data_cat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avg_length_total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'].mean(),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avg_TM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alg_data_cat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['TM'].mean(),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avg_LM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alg_data_cat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['LM'].mean(),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'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avg_yield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GB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alg_data_cat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['yield'].mean(),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en-IT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7F44A9A-C9CB-1A29-75C6-1EB8635DEDDF}"/>
              </a:ext>
            </a:extLst>
          </p:cNvPr>
          <p:cNvSpPr/>
          <p:nvPr/>
        </p:nvSpPr>
        <p:spPr>
          <a:xfrm>
            <a:off x="-74955" y="4353289"/>
            <a:ext cx="12489121" cy="2419012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  <a:gd name="connsiteX0" fmla="*/ 0 w 12238380"/>
              <a:gd name="connsiteY0" fmla="*/ 1142294 h 1142294"/>
              <a:gd name="connsiteX1" fmla="*/ 1387052 w 12238380"/>
              <a:gd name="connsiteY1" fmla="*/ 868921 h 1142294"/>
              <a:gd name="connsiteX2" fmla="*/ 3767024 w 12238380"/>
              <a:gd name="connsiteY2" fmla="*/ 12747 h 1142294"/>
              <a:gd name="connsiteX3" fmla="*/ 5117877 w 12238380"/>
              <a:gd name="connsiteY3" fmla="*/ 395760 h 1142294"/>
              <a:gd name="connsiteX4" fmla="*/ 8468082 w 12238380"/>
              <a:gd name="connsiteY4" fmla="*/ 944436 h 1142294"/>
              <a:gd name="connsiteX5" fmla="*/ 12238380 w 12238380"/>
              <a:gd name="connsiteY5" fmla="*/ 417928 h 1142294"/>
              <a:gd name="connsiteX0" fmla="*/ 0 w 12238380"/>
              <a:gd name="connsiteY0" fmla="*/ 1324561 h 1324561"/>
              <a:gd name="connsiteX1" fmla="*/ 1387052 w 12238380"/>
              <a:gd name="connsiteY1" fmla="*/ 1051188 h 1324561"/>
              <a:gd name="connsiteX2" fmla="*/ 3767024 w 12238380"/>
              <a:gd name="connsiteY2" fmla="*/ 195014 h 1324561"/>
              <a:gd name="connsiteX3" fmla="*/ 5117877 w 12238380"/>
              <a:gd name="connsiteY3" fmla="*/ 578027 h 1324561"/>
              <a:gd name="connsiteX4" fmla="*/ 8468082 w 12238380"/>
              <a:gd name="connsiteY4" fmla="*/ 1126703 h 1324561"/>
              <a:gd name="connsiteX5" fmla="*/ 12238380 w 12238380"/>
              <a:gd name="connsiteY5" fmla="*/ 600195 h 1324561"/>
              <a:gd name="connsiteX0" fmla="*/ 0 w 12238380"/>
              <a:gd name="connsiteY0" fmla="*/ 1131583 h 1320502"/>
              <a:gd name="connsiteX1" fmla="*/ 1387052 w 12238380"/>
              <a:gd name="connsiteY1" fmla="*/ 858210 h 1320502"/>
              <a:gd name="connsiteX2" fmla="*/ 3767024 w 12238380"/>
              <a:gd name="connsiteY2" fmla="*/ 2036 h 1320502"/>
              <a:gd name="connsiteX3" fmla="*/ 5946552 w 12238380"/>
              <a:gd name="connsiteY3" fmla="*/ 1127999 h 1320502"/>
              <a:gd name="connsiteX4" fmla="*/ 8468082 w 12238380"/>
              <a:gd name="connsiteY4" fmla="*/ 933725 h 1320502"/>
              <a:gd name="connsiteX5" fmla="*/ 12238380 w 12238380"/>
              <a:gd name="connsiteY5" fmla="*/ 407217 h 1320502"/>
              <a:gd name="connsiteX0" fmla="*/ 0 w 12238380"/>
              <a:gd name="connsiteY0" fmla="*/ 1131583 h 1131583"/>
              <a:gd name="connsiteX1" fmla="*/ 1387052 w 12238380"/>
              <a:gd name="connsiteY1" fmla="*/ 858210 h 1131583"/>
              <a:gd name="connsiteX2" fmla="*/ 3767024 w 12238380"/>
              <a:gd name="connsiteY2" fmla="*/ 2036 h 1131583"/>
              <a:gd name="connsiteX3" fmla="*/ 5946552 w 12238380"/>
              <a:gd name="connsiteY3" fmla="*/ 1127999 h 1131583"/>
              <a:gd name="connsiteX4" fmla="*/ 9339619 w 12238380"/>
              <a:gd name="connsiteY4" fmla="*/ 190775 h 1131583"/>
              <a:gd name="connsiteX5" fmla="*/ 12238380 w 12238380"/>
              <a:gd name="connsiteY5" fmla="*/ 407217 h 1131583"/>
              <a:gd name="connsiteX0" fmla="*/ 0 w 12266955"/>
              <a:gd name="connsiteY0" fmla="*/ 5767949 h 5767949"/>
              <a:gd name="connsiteX1" fmla="*/ 1387052 w 12266955"/>
              <a:gd name="connsiteY1" fmla="*/ 5494576 h 5767949"/>
              <a:gd name="connsiteX2" fmla="*/ 3767024 w 12266955"/>
              <a:gd name="connsiteY2" fmla="*/ 4638402 h 5767949"/>
              <a:gd name="connsiteX3" fmla="*/ 5946552 w 12266955"/>
              <a:gd name="connsiteY3" fmla="*/ 5764365 h 5767949"/>
              <a:gd name="connsiteX4" fmla="*/ 9339619 w 12266955"/>
              <a:gd name="connsiteY4" fmla="*/ 4827141 h 5767949"/>
              <a:gd name="connsiteX5" fmla="*/ 12266955 w 12266955"/>
              <a:gd name="connsiteY5" fmla="*/ 95 h 5767949"/>
              <a:gd name="connsiteX0" fmla="*/ 0 w 12266955"/>
              <a:gd name="connsiteY0" fmla="*/ 5767939 h 5894410"/>
              <a:gd name="connsiteX1" fmla="*/ 1387052 w 12266955"/>
              <a:gd name="connsiteY1" fmla="*/ 5494566 h 5894410"/>
              <a:gd name="connsiteX2" fmla="*/ 3767024 w 12266955"/>
              <a:gd name="connsiteY2" fmla="*/ 4638392 h 5894410"/>
              <a:gd name="connsiteX3" fmla="*/ 5946552 w 12266955"/>
              <a:gd name="connsiteY3" fmla="*/ 5764355 h 5894410"/>
              <a:gd name="connsiteX4" fmla="*/ 10211156 w 12266955"/>
              <a:gd name="connsiteY4" fmla="*/ 5455781 h 5894410"/>
              <a:gd name="connsiteX5" fmla="*/ 12266955 w 12266955"/>
              <a:gd name="connsiteY5" fmla="*/ 85 h 5894410"/>
              <a:gd name="connsiteX0" fmla="*/ 0 w 12266955"/>
              <a:gd name="connsiteY0" fmla="*/ 5767939 h 5776023"/>
              <a:gd name="connsiteX1" fmla="*/ 1387052 w 12266955"/>
              <a:gd name="connsiteY1" fmla="*/ 5494566 h 5776023"/>
              <a:gd name="connsiteX2" fmla="*/ 3767024 w 12266955"/>
              <a:gd name="connsiteY2" fmla="*/ 4638392 h 5776023"/>
              <a:gd name="connsiteX3" fmla="*/ 5946552 w 12266955"/>
              <a:gd name="connsiteY3" fmla="*/ 5764355 h 5776023"/>
              <a:gd name="connsiteX4" fmla="*/ 10211156 w 12266955"/>
              <a:gd name="connsiteY4" fmla="*/ 5455781 h 5776023"/>
              <a:gd name="connsiteX5" fmla="*/ 12266955 w 12266955"/>
              <a:gd name="connsiteY5" fmla="*/ 85 h 5776023"/>
              <a:gd name="connsiteX0" fmla="*/ 0 w 12266955"/>
              <a:gd name="connsiteY0" fmla="*/ 5767934 h 5798676"/>
              <a:gd name="connsiteX1" fmla="*/ 1387052 w 12266955"/>
              <a:gd name="connsiteY1" fmla="*/ 5494561 h 5798676"/>
              <a:gd name="connsiteX2" fmla="*/ 3767024 w 12266955"/>
              <a:gd name="connsiteY2" fmla="*/ 4638387 h 5798676"/>
              <a:gd name="connsiteX3" fmla="*/ 5946552 w 12266955"/>
              <a:gd name="connsiteY3" fmla="*/ 5764350 h 5798676"/>
              <a:gd name="connsiteX4" fmla="*/ 9453918 w 12266955"/>
              <a:gd name="connsiteY4" fmla="*/ 5798676 h 5798676"/>
              <a:gd name="connsiteX5" fmla="*/ 12266955 w 12266955"/>
              <a:gd name="connsiteY5" fmla="*/ 80 h 5798676"/>
              <a:gd name="connsiteX0" fmla="*/ 0 w 12266955"/>
              <a:gd name="connsiteY0" fmla="*/ 5767934 h 5813713"/>
              <a:gd name="connsiteX1" fmla="*/ 1387052 w 12266955"/>
              <a:gd name="connsiteY1" fmla="*/ 5494561 h 5813713"/>
              <a:gd name="connsiteX2" fmla="*/ 3767024 w 12266955"/>
              <a:gd name="connsiteY2" fmla="*/ 4638387 h 5813713"/>
              <a:gd name="connsiteX3" fmla="*/ 5946552 w 12266955"/>
              <a:gd name="connsiteY3" fmla="*/ 5764350 h 5813713"/>
              <a:gd name="connsiteX4" fmla="*/ 9453918 w 12266955"/>
              <a:gd name="connsiteY4" fmla="*/ 5798676 h 5813713"/>
              <a:gd name="connsiteX5" fmla="*/ 12266955 w 12266955"/>
              <a:gd name="connsiteY5" fmla="*/ 80 h 5813713"/>
              <a:gd name="connsiteX0" fmla="*/ 0 w 12395542"/>
              <a:gd name="connsiteY0" fmla="*/ 5753646 h 5799425"/>
              <a:gd name="connsiteX1" fmla="*/ 1387052 w 12395542"/>
              <a:gd name="connsiteY1" fmla="*/ 5480273 h 5799425"/>
              <a:gd name="connsiteX2" fmla="*/ 3767024 w 12395542"/>
              <a:gd name="connsiteY2" fmla="*/ 4624099 h 5799425"/>
              <a:gd name="connsiteX3" fmla="*/ 5946552 w 12395542"/>
              <a:gd name="connsiteY3" fmla="*/ 5750062 h 5799425"/>
              <a:gd name="connsiteX4" fmla="*/ 9453918 w 12395542"/>
              <a:gd name="connsiteY4" fmla="*/ 5784388 h 5799425"/>
              <a:gd name="connsiteX5" fmla="*/ 12395542 w 12395542"/>
              <a:gd name="connsiteY5" fmla="*/ 80 h 5799425"/>
              <a:gd name="connsiteX0" fmla="*/ 0 w 12395542"/>
              <a:gd name="connsiteY0" fmla="*/ 5753646 h 5784388"/>
              <a:gd name="connsiteX1" fmla="*/ 1387052 w 12395542"/>
              <a:gd name="connsiteY1" fmla="*/ 5480273 h 5784388"/>
              <a:gd name="connsiteX2" fmla="*/ 3863277 w 12395542"/>
              <a:gd name="connsiteY2" fmla="*/ 5442246 h 5784388"/>
              <a:gd name="connsiteX3" fmla="*/ 5946552 w 12395542"/>
              <a:gd name="connsiteY3" fmla="*/ 5750062 h 5784388"/>
              <a:gd name="connsiteX4" fmla="*/ 9453918 w 12395542"/>
              <a:gd name="connsiteY4" fmla="*/ 5784388 h 5784388"/>
              <a:gd name="connsiteX5" fmla="*/ 12395542 w 12395542"/>
              <a:gd name="connsiteY5" fmla="*/ 80 h 5784388"/>
              <a:gd name="connsiteX0" fmla="*/ 0 w 12395542"/>
              <a:gd name="connsiteY0" fmla="*/ 5753646 h 5784388"/>
              <a:gd name="connsiteX1" fmla="*/ 1387052 w 12395542"/>
              <a:gd name="connsiteY1" fmla="*/ 5480273 h 5784388"/>
              <a:gd name="connsiteX2" fmla="*/ 3863277 w 12395542"/>
              <a:gd name="connsiteY2" fmla="*/ 5442246 h 5784388"/>
              <a:gd name="connsiteX3" fmla="*/ 5738004 w 12395542"/>
              <a:gd name="connsiteY3" fmla="*/ 3921262 h 5784388"/>
              <a:gd name="connsiteX4" fmla="*/ 9453918 w 12395542"/>
              <a:gd name="connsiteY4" fmla="*/ 5784388 h 5784388"/>
              <a:gd name="connsiteX5" fmla="*/ 12395542 w 12395542"/>
              <a:gd name="connsiteY5" fmla="*/ 80 h 5784388"/>
              <a:gd name="connsiteX0" fmla="*/ 0 w 12395542"/>
              <a:gd name="connsiteY0" fmla="*/ 5753646 h 5784388"/>
              <a:gd name="connsiteX1" fmla="*/ 1387052 w 12395542"/>
              <a:gd name="connsiteY1" fmla="*/ 5480273 h 5784388"/>
              <a:gd name="connsiteX2" fmla="*/ 3863277 w 12395542"/>
              <a:gd name="connsiteY2" fmla="*/ 5442246 h 5784388"/>
              <a:gd name="connsiteX3" fmla="*/ 5738004 w 12395542"/>
              <a:gd name="connsiteY3" fmla="*/ 3921262 h 5784388"/>
              <a:gd name="connsiteX4" fmla="*/ 9453918 w 12395542"/>
              <a:gd name="connsiteY4" fmla="*/ 5784388 h 5784388"/>
              <a:gd name="connsiteX5" fmla="*/ 12395542 w 12395542"/>
              <a:gd name="connsiteY5" fmla="*/ 80 h 5784388"/>
              <a:gd name="connsiteX0" fmla="*/ 0 w 12395542"/>
              <a:gd name="connsiteY0" fmla="*/ 5753648 h 5753648"/>
              <a:gd name="connsiteX1" fmla="*/ 1387052 w 12395542"/>
              <a:gd name="connsiteY1" fmla="*/ 5480275 h 5753648"/>
              <a:gd name="connsiteX2" fmla="*/ 3863277 w 12395542"/>
              <a:gd name="connsiteY2" fmla="*/ 5442248 h 5753648"/>
              <a:gd name="connsiteX3" fmla="*/ 5738004 w 12395542"/>
              <a:gd name="connsiteY3" fmla="*/ 3921264 h 5753648"/>
              <a:gd name="connsiteX4" fmla="*/ 8828276 w 12395542"/>
              <a:gd name="connsiteY4" fmla="*/ 5607927 h 5753648"/>
              <a:gd name="connsiteX5" fmla="*/ 12395542 w 12395542"/>
              <a:gd name="connsiteY5" fmla="*/ 82 h 5753648"/>
              <a:gd name="connsiteX0" fmla="*/ 0 w 12395542"/>
              <a:gd name="connsiteY0" fmla="*/ 5753662 h 5753662"/>
              <a:gd name="connsiteX1" fmla="*/ 1387052 w 12395542"/>
              <a:gd name="connsiteY1" fmla="*/ 5480289 h 5753662"/>
              <a:gd name="connsiteX2" fmla="*/ 3863277 w 12395542"/>
              <a:gd name="connsiteY2" fmla="*/ 5442262 h 5753662"/>
              <a:gd name="connsiteX3" fmla="*/ 5738004 w 12395542"/>
              <a:gd name="connsiteY3" fmla="*/ 3921278 h 5753662"/>
              <a:gd name="connsiteX4" fmla="*/ 8828276 w 12395542"/>
              <a:gd name="connsiteY4" fmla="*/ 5607941 h 5753662"/>
              <a:gd name="connsiteX5" fmla="*/ 12395542 w 12395542"/>
              <a:gd name="connsiteY5" fmla="*/ 96 h 5753662"/>
              <a:gd name="connsiteX0" fmla="*/ 0 w 12235121"/>
              <a:gd name="connsiteY0" fmla="*/ 2208663 h 2208663"/>
              <a:gd name="connsiteX1" fmla="*/ 1387052 w 12235121"/>
              <a:gd name="connsiteY1" fmla="*/ 1935290 h 2208663"/>
              <a:gd name="connsiteX2" fmla="*/ 3863277 w 12235121"/>
              <a:gd name="connsiteY2" fmla="*/ 1897263 h 2208663"/>
              <a:gd name="connsiteX3" fmla="*/ 5738004 w 12235121"/>
              <a:gd name="connsiteY3" fmla="*/ 376279 h 2208663"/>
              <a:gd name="connsiteX4" fmla="*/ 8828276 w 12235121"/>
              <a:gd name="connsiteY4" fmla="*/ 2062942 h 2208663"/>
              <a:gd name="connsiteX5" fmla="*/ 12235121 w 12235121"/>
              <a:gd name="connsiteY5" fmla="*/ 402 h 2208663"/>
              <a:gd name="connsiteX0" fmla="*/ 0 w 12235121"/>
              <a:gd name="connsiteY0" fmla="*/ 2208261 h 2253394"/>
              <a:gd name="connsiteX1" fmla="*/ 1387052 w 12235121"/>
              <a:gd name="connsiteY1" fmla="*/ 1934888 h 2253394"/>
              <a:gd name="connsiteX2" fmla="*/ 3863277 w 12235121"/>
              <a:gd name="connsiteY2" fmla="*/ 1896861 h 2253394"/>
              <a:gd name="connsiteX3" fmla="*/ 5738004 w 12235121"/>
              <a:gd name="connsiteY3" fmla="*/ 375877 h 2253394"/>
              <a:gd name="connsiteX4" fmla="*/ 8828276 w 12235121"/>
              <a:gd name="connsiteY4" fmla="*/ 2062540 h 2253394"/>
              <a:gd name="connsiteX5" fmla="*/ 8657481 w 12235121"/>
              <a:gd name="connsiteY5" fmla="*/ 1977104 h 2253394"/>
              <a:gd name="connsiteX6" fmla="*/ 12235121 w 12235121"/>
              <a:gd name="connsiteY6" fmla="*/ 0 h 2253394"/>
              <a:gd name="connsiteX0" fmla="*/ 0 w 12235121"/>
              <a:gd name="connsiteY0" fmla="*/ 2208261 h 2246519"/>
              <a:gd name="connsiteX1" fmla="*/ 1387052 w 12235121"/>
              <a:gd name="connsiteY1" fmla="*/ 1934888 h 2246519"/>
              <a:gd name="connsiteX2" fmla="*/ 3863277 w 12235121"/>
              <a:gd name="connsiteY2" fmla="*/ 1896861 h 2246519"/>
              <a:gd name="connsiteX3" fmla="*/ 5738004 w 12235121"/>
              <a:gd name="connsiteY3" fmla="*/ 375877 h 2246519"/>
              <a:gd name="connsiteX4" fmla="*/ 8828276 w 12235121"/>
              <a:gd name="connsiteY4" fmla="*/ 2062540 h 2246519"/>
              <a:gd name="connsiteX5" fmla="*/ 7710997 w 12235121"/>
              <a:gd name="connsiteY5" fmla="*/ 1961062 h 2246519"/>
              <a:gd name="connsiteX6" fmla="*/ 12235121 w 12235121"/>
              <a:gd name="connsiteY6" fmla="*/ 0 h 2246519"/>
              <a:gd name="connsiteX0" fmla="*/ 0 w 12235121"/>
              <a:gd name="connsiteY0" fmla="*/ 2208261 h 2208261"/>
              <a:gd name="connsiteX1" fmla="*/ 1387052 w 12235121"/>
              <a:gd name="connsiteY1" fmla="*/ 1934888 h 2208261"/>
              <a:gd name="connsiteX2" fmla="*/ 3863277 w 12235121"/>
              <a:gd name="connsiteY2" fmla="*/ 1896861 h 2208261"/>
              <a:gd name="connsiteX3" fmla="*/ 5738004 w 12235121"/>
              <a:gd name="connsiteY3" fmla="*/ 375877 h 2208261"/>
              <a:gd name="connsiteX4" fmla="*/ 8828276 w 12235121"/>
              <a:gd name="connsiteY4" fmla="*/ 2062540 h 2208261"/>
              <a:gd name="connsiteX5" fmla="*/ 6716387 w 12235121"/>
              <a:gd name="connsiteY5" fmla="*/ 1752515 h 2208261"/>
              <a:gd name="connsiteX6" fmla="*/ 12235121 w 12235121"/>
              <a:gd name="connsiteY6" fmla="*/ 0 h 2208261"/>
              <a:gd name="connsiteX0" fmla="*/ 0 w 12235121"/>
              <a:gd name="connsiteY0" fmla="*/ 2208261 h 2208261"/>
              <a:gd name="connsiteX1" fmla="*/ 1387052 w 12235121"/>
              <a:gd name="connsiteY1" fmla="*/ 1934888 h 2208261"/>
              <a:gd name="connsiteX2" fmla="*/ 3863277 w 12235121"/>
              <a:gd name="connsiteY2" fmla="*/ 1896861 h 2208261"/>
              <a:gd name="connsiteX3" fmla="*/ 5738004 w 12235121"/>
              <a:gd name="connsiteY3" fmla="*/ 375877 h 2208261"/>
              <a:gd name="connsiteX4" fmla="*/ 8860360 w 12235121"/>
              <a:gd name="connsiteY4" fmla="*/ 1821908 h 2208261"/>
              <a:gd name="connsiteX5" fmla="*/ 6716387 w 12235121"/>
              <a:gd name="connsiteY5" fmla="*/ 1752515 h 2208261"/>
              <a:gd name="connsiteX6" fmla="*/ 12235121 w 12235121"/>
              <a:gd name="connsiteY6" fmla="*/ 0 h 2208261"/>
              <a:gd name="connsiteX0" fmla="*/ 0 w 12235121"/>
              <a:gd name="connsiteY0" fmla="*/ 2208261 h 2300479"/>
              <a:gd name="connsiteX1" fmla="*/ 1387052 w 12235121"/>
              <a:gd name="connsiteY1" fmla="*/ 1934888 h 2300479"/>
              <a:gd name="connsiteX2" fmla="*/ 3863277 w 12235121"/>
              <a:gd name="connsiteY2" fmla="*/ 1896861 h 2300479"/>
              <a:gd name="connsiteX3" fmla="*/ 5738004 w 12235121"/>
              <a:gd name="connsiteY3" fmla="*/ 375877 h 2300479"/>
              <a:gd name="connsiteX4" fmla="*/ 8860360 w 12235121"/>
              <a:gd name="connsiteY4" fmla="*/ 1821908 h 2300479"/>
              <a:gd name="connsiteX5" fmla="*/ 6716387 w 12235121"/>
              <a:gd name="connsiteY5" fmla="*/ 1752515 h 2300479"/>
              <a:gd name="connsiteX6" fmla="*/ 12235121 w 12235121"/>
              <a:gd name="connsiteY6" fmla="*/ 0 h 2300479"/>
              <a:gd name="connsiteX0" fmla="*/ 0 w 12489121"/>
              <a:gd name="connsiteY0" fmla="*/ 2326794 h 2419012"/>
              <a:gd name="connsiteX1" fmla="*/ 1387052 w 12489121"/>
              <a:gd name="connsiteY1" fmla="*/ 2053421 h 2419012"/>
              <a:gd name="connsiteX2" fmla="*/ 3863277 w 12489121"/>
              <a:gd name="connsiteY2" fmla="*/ 2015394 h 2419012"/>
              <a:gd name="connsiteX3" fmla="*/ 5738004 w 12489121"/>
              <a:gd name="connsiteY3" fmla="*/ 494410 h 2419012"/>
              <a:gd name="connsiteX4" fmla="*/ 8860360 w 12489121"/>
              <a:gd name="connsiteY4" fmla="*/ 1940441 h 2419012"/>
              <a:gd name="connsiteX5" fmla="*/ 6716387 w 12489121"/>
              <a:gd name="connsiteY5" fmla="*/ 1871048 h 2419012"/>
              <a:gd name="connsiteX6" fmla="*/ 12489121 w 12489121"/>
              <a:gd name="connsiteY6" fmla="*/ 0 h 241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89121" h="2419012">
                <a:moveTo>
                  <a:pt x="0" y="2326794"/>
                </a:moveTo>
                <a:cubicBezTo>
                  <a:pt x="746492" y="2175530"/>
                  <a:pt x="743173" y="2105321"/>
                  <a:pt x="1387052" y="2053421"/>
                </a:cubicBezTo>
                <a:cubicBezTo>
                  <a:pt x="2030931" y="2001521"/>
                  <a:pt x="3138118" y="2275229"/>
                  <a:pt x="3863277" y="2015394"/>
                </a:cubicBezTo>
                <a:cubicBezTo>
                  <a:pt x="4588436" y="1755559"/>
                  <a:pt x="4905157" y="506902"/>
                  <a:pt x="5738004" y="494410"/>
                </a:cubicBezTo>
                <a:cubicBezTo>
                  <a:pt x="6570851" y="481918"/>
                  <a:pt x="8331002" y="1665549"/>
                  <a:pt x="8860360" y="1940441"/>
                </a:cubicBezTo>
                <a:cubicBezTo>
                  <a:pt x="8796161" y="2873059"/>
                  <a:pt x="6148580" y="2214805"/>
                  <a:pt x="6716387" y="1871048"/>
                </a:cubicBezTo>
                <a:cubicBezTo>
                  <a:pt x="7284195" y="1527291"/>
                  <a:pt x="11935627" y="337538"/>
                  <a:pt x="12489121" y="0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7" name="Picture 16" descr="A two icons of a construction site&#10;&#10;Description automatically generated with medium confidence">
            <a:extLst>
              <a:ext uri="{FF2B5EF4-FFF2-40B4-BE49-F238E27FC236}">
                <a16:creationId xmlns:a16="http://schemas.microsoft.com/office/drawing/2014/main" id="{D56EA040-DC34-BBB8-07EE-492A82EC3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6" b="89933" l="77004" r="98378">
                        <a14:foregroundMark x1="87023" y1="4698" x2="80344" y2="14430"/>
                        <a14:foregroundMark x1="80344" y1="14430" x2="77385" y2="37248"/>
                        <a14:foregroundMark x1="77385" y1="37248" x2="78531" y2="62416"/>
                        <a14:foregroundMark x1="78531" y1="62416" x2="84065" y2="79195"/>
                        <a14:foregroundMark x1="85897" y1="78950" x2="91603" y2="78188"/>
                        <a14:foregroundMark x1="84065" y1="79195" x2="85775" y2="78966"/>
                        <a14:foregroundMark x1="91603" y1="78188" x2="96808" y2="63485"/>
                        <a14:foregroundMark x1="97526" y1="58329" x2="98187" y2="36242"/>
                        <a14:foregroundMark x1="97391" y1="62864" x2="97489" y2="59558"/>
                        <a14:foregroundMark x1="97424" y1="61745" x2="97405" y2="62400"/>
                        <a14:foregroundMark x1="98187" y1="36242" x2="94370" y2="14094"/>
                        <a14:foregroundMark x1="94370" y1="14094" x2="87691" y2="3691"/>
                        <a14:foregroundMark x1="87691" y1="3691" x2="87023" y2="4698"/>
                        <a14:foregroundMark x1="78053" y1="56711" x2="77099" y2="31544"/>
                        <a14:foregroundMark x1="77099" y1="31544" x2="77195" y2="30537"/>
                        <a14:foregroundMark x1="97710" y1="35570" x2="98378" y2="47315"/>
                        <a14:foregroundMark x1="97424" y1="52349" x2="96469" y2="62752"/>
                        <a14:foregroundMark x1="84637" y1="78859" x2="89313" y2="76846"/>
                        <a14:foregroundMark x1="89218" y1="79866" x2="86057" y2="79866"/>
                        <a14:foregroundMark x1="86374" y1="80772" x2="89504" y2="77181"/>
                        <a14:foregroundMark x1="88836" y1="80872" x2="86455" y2="82141"/>
                        <a14:foregroundMark x1="89122" y1="82215" x2="86468" y2="82215"/>
                        <a14:foregroundMark x1="86570" y1="82801" x2="89313" y2="80872"/>
                        <a14:foregroundMark x1="88263" y1="85570" x2="85973" y2="84899"/>
                        <a14:backgroundMark x1="96565" y1="65772" x2="96923" y2="63250"/>
                        <a14:backgroundMark x1="85019" y1="82886" x2="85019" y2="84228"/>
                        <a14:backgroundMark x1="96947" y1="64430" x2="97424" y2="59396"/>
                        <a14:backgroundMark x1="96851" y1="64430" x2="97328" y2="61074"/>
                        <a14:backgroundMark x1="97137" y1="65101" x2="97519" y2="60403"/>
                        <a14:backgroundMark x1="84828" y1="82550" x2="85019" y2="84228"/>
                        <a14:backgroundMark x1="84447" y1="81544" x2="85210" y2="85906"/>
                        <a14:backgroundMark x1="97233" y1="64430" x2="98950" y2="46644"/>
                      </a14:backgroundRemoval>
                    </a14:imgEffect>
                  </a14:imgLayer>
                </a14:imgProps>
              </a:ext>
            </a:extLst>
          </a:blip>
          <a:srcRect l="89067" t="-310325" r="2132" b="-36462"/>
          <a:stretch/>
        </p:blipFill>
        <p:spPr>
          <a:xfrm>
            <a:off x="-17888" y="-3"/>
            <a:ext cx="475084" cy="6858001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87AAA002-DF89-07A3-ABA9-BD116CBA8C7B}"/>
              </a:ext>
            </a:extLst>
          </p:cNvPr>
          <p:cNvSpPr/>
          <p:nvPr/>
        </p:nvSpPr>
        <p:spPr>
          <a:xfrm>
            <a:off x="-118533" y="4319422"/>
            <a:ext cx="12489121" cy="2419012"/>
          </a:xfrm>
          <a:custGeom>
            <a:avLst/>
            <a:gdLst>
              <a:gd name="connsiteX0" fmla="*/ 0 w 12205750"/>
              <a:gd name="connsiteY0" fmla="*/ 6204579 h 6311433"/>
              <a:gd name="connsiteX1" fmla="*/ 1788695 w 12205750"/>
              <a:gd name="connsiteY1" fmla="*/ 6052179 h 6311433"/>
              <a:gd name="connsiteX2" fmla="*/ 1957137 w 12205750"/>
              <a:gd name="connsiteY2" fmla="*/ 3950663 h 6311433"/>
              <a:gd name="connsiteX3" fmla="*/ 1102322 w 12205750"/>
              <a:gd name="connsiteY3" fmla="*/ 941050 h 6311433"/>
              <a:gd name="connsiteX4" fmla="*/ 4890550 w 12205750"/>
              <a:gd name="connsiteY4" fmla="*/ 26650 h 6311433"/>
              <a:gd name="connsiteX5" fmla="*/ 12205750 w 12205750"/>
              <a:gd name="connsiteY5" fmla="*/ 238921 h 6311433"/>
              <a:gd name="connsiteX0" fmla="*/ 0 w 12205750"/>
              <a:gd name="connsiteY0" fmla="*/ 5968455 h 6075309"/>
              <a:gd name="connsiteX1" fmla="*/ 1788695 w 12205750"/>
              <a:gd name="connsiteY1" fmla="*/ 5816055 h 6075309"/>
              <a:gd name="connsiteX2" fmla="*/ 1957137 w 12205750"/>
              <a:gd name="connsiteY2" fmla="*/ 3714539 h 6075309"/>
              <a:gd name="connsiteX3" fmla="*/ 1102322 w 12205750"/>
              <a:gd name="connsiteY3" fmla="*/ 704926 h 6075309"/>
              <a:gd name="connsiteX4" fmla="*/ 9373340 w 12205750"/>
              <a:gd name="connsiteY4" fmla="*/ 236575 h 6075309"/>
              <a:gd name="connsiteX5" fmla="*/ 12205750 w 12205750"/>
              <a:gd name="connsiteY5" fmla="*/ 2797 h 6075309"/>
              <a:gd name="connsiteX0" fmla="*/ 0 w 12205750"/>
              <a:gd name="connsiteY0" fmla="*/ 5966667 h 6073521"/>
              <a:gd name="connsiteX1" fmla="*/ 1788695 w 12205750"/>
              <a:gd name="connsiteY1" fmla="*/ 5814267 h 6073521"/>
              <a:gd name="connsiteX2" fmla="*/ 1957137 w 12205750"/>
              <a:gd name="connsiteY2" fmla="*/ 3712751 h 6073521"/>
              <a:gd name="connsiteX3" fmla="*/ 1102322 w 12205750"/>
              <a:gd name="connsiteY3" fmla="*/ 703138 h 6073521"/>
              <a:gd name="connsiteX4" fmla="*/ 9373340 w 12205750"/>
              <a:gd name="connsiteY4" fmla="*/ 234787 h 6073521"/>
              <a:gd name="connsiteX5" fmla="*/ 12205750 w 12205750"/>
              <a:gd name="connsiteY5" fmla="*/ 1009 h 6073521"/>
              <a:gd name="connsiteX0" fmla="*/ 0 w 12205750"/>
              <a:gd name="connsiteY0" fmla="*/ 5966084 h 6072938"/>
              <a:gd name="connsiteX1" fmla="*/ 1788695 w 12205750"/>
              <a:gd name="connsiteY1" fmla="*/ 5813684 h 6072938"/>
              <a:gd name="connsiteX2" fmla="*/ 1957137 w 12205750"/>
              <a:gd name="connsiteY2" fmla="*/ 3712168 h 6072938"/>
              <a:gd name="connsiteX3" fmla="*/ 1102322 w 12205750"/>
              <a:gd name="connsiteY3" fmla="*/ 702555 h 6072938"/>
              <a:gd name="connsiteX4" fmla="*/ 8379918 w 12205750"/>
              <a:gd name="connsiteY4" fmla="*/ 843804 h 6072938"/>
              <a:gd name="connsiteX5" fmla="*/ 12205750 w 12205750"/>
              <a:gd name="connsiteY5" fmla="*/ 426 h 6072938"/>
              <a:gd name="connsiteX0" fmla="*/ 0 w 12205750"/>
              <a:gd name="connsiteY0" fmla="*/ 5966668 h 6073522"/>
              <a:gd name="connsiteX1" fmla="*/ 1788695 w 12205750"/>
              <a:gd name="connsiteY1" fmla="*/ 5814268 h 6073522"/>
              <a:gd name="connsiteX2" fmla="*/ 1957137 w 12205750"/>
              <a:gd name="connsiteY2" fmla="*/ 3712752 h 6073522"/>
              <a:gd name="connsiteX3" fmla="*/ 1102322 w 12205750"/>
              <a:gd name="connsiteY3" fmla="*/ 703139 h 6073522"/>
              <a:gd name="connsiteX4" fmla="*/ 8379918 w 12205750"/>
              <a:gd name="connsiteY4" fmla="*/ 844388 h 6073522"/>
              <a:gd name="connsiteX5" fmla="*/ 12205750 w 12205750"/>
              <a:gd name="connsiteY5" fmla="*/ 1010 h 6073522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1102322 w 12205750"/>
              <a:gd name="connsiteY3" fmla="*/ 704305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834 h 6074688"/>
              <a:gd name="connsiteX1" fmla="*/ 1788695 w 12205750"/>
              <a:gd name="connsiteY1" fmla="*/ 5815434 h 6074688"/>
              <a:gd name="connsiteX2" fmla="*/ 1957137 w 12205750"/>
              <a:gd name="connsiteY2" fmla="*/ 3713918 h 6074688"/>
              <a:gd name="connsiteX3" fmla="*/ 6249675 w 12205750"/>
              <a:gd name="connsiteY3" fmla="*/ 3355038 h 6074688"/>
              <a:gd name="connsiteX4" fmla="*/ 8379918 w 12205750"/>
              <a:gd name="connsiteY4" fmla="*/ 845554 h 6074688"/>
              <a:gd name="connsiteX5" fmla="*/ 12205750 w 12205750"/>
              <a:gd name="connsiteY5" fmla="*/ 2176 h 607468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249675 w 12205750"/>
              <a:gd name="connsiteY3" fmla="*/ 3354498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74148"/>
              <a:gd name="connsiteX1" fmla="*/ 1788695 w 12205750"/>
              <a:gd name="connsiteY1" fmla="*/ 5814894 h 6074148"/>
              <a:gd name="connsiteX2" fmla="*/ 1957137 w 12205750"/>
              <a:gd name="connsiteY2" fmla="*/ 3713378 h 6074148"/>
              <a:gd name="connsiteX3" fmla="*/ 6301046 w 12205750"/>
              <a:gd name="connsiteY3" fmla="*/ 3580530 h 6074148"/>
              <a:gd name="connsiteX4" fmla="*/ 8462112 w 12205750"/>
              <a:gd name="connsiteY4" fmla="*/ 916933 h 6074148"/>
              <a:gd name="connsiteX5" fmla="*/ 12205750 w 12205750"/>
              <a:gd name="connsiteY5" fmla="*/ 1636 h 6074148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6301046 w 12205750"/>
              <a:gd name="connsiteY3" fmla="*/ 3580530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6009582"/>
              <a:gd name="connsiteX1" fmla="*/ 1788695 w 12205750"/>
              <a:gd name="connsiteY1" fmla="*/ 5814894 h 6009582"/>
              <a:gd name="connsiteX2" fmla="*/ 6313380 w 12205750"/>
              <a:gd name="connsiteY2" fmla="*/ 5162034 h 6009582"/>
              <a:gd name="connsiteX3" fmla="*/ 7143527 w 12205750"/>
              <a:gd name="connsiteY3" fmla="*/ 2696952 h 6009582"/>
              <a:gd name="connsiteX4" fmla="*/ 8462112 w 12205750"/>
              <a:gd name="connsiteY4" fmla="*/ 916933 h 6009582"/>
              <a:gd name="connsiteX5" fmla="*/ 12205750 w 12205750"/>
              <a:gd name="connsiteY5" fmla="*/ 1636 h 6009582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143527 w 12205750"/>
              <a:gd name="connsiteY3" fmla="*/ 2696952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99141"/>
              <a:gd name="connsiteX1" fmla="*/ 1788695 w 12205750"/>
              <a:gd name="connsiteY1" fmla="*/ 5814894 h 5999141"/>
              <a:gd name="connsiteX2" fmla="*/ 6827088 w 12205750"/>
              <a:gd name="connsiteY2" fmla="*/ 5665468 h 5999141"/>
              <a:gd name="connsiteX3" fmla="*/ 7081883 w 12205750"/>
              <a:gd name="connsiteY3" fmla="*/ 3138740 h 5999141"/>
              <a:gd name="connsiteX4" fmla="*/ 8462112 w 12205750"/>
              <a:gd name="connsiteY4" fmla="*/ 916933 h 5999141"/>
              <a:gd name="connsiteX5" fmla="*/ 12205750 w 12205750"/>
              <a:gd name="connsiteY5" fmla="*/ 1636 h 5999141"/>
              <a:gd name="connsiteX0" fmla="*/ 0 w 12205750"/>
              <a:gd name="connsiteY0" fmla="*/ 5967294 h 5974801"/>
              <a:gd name="connsiteX1" fmla="*/ 3689415 w 12205750"/>
              <a:gd name="connsiteY1" fmla="*/ 4859398 h 5974801"/>
              <a:gd name="connsiteX2" fmla="*/ 6827088 w 12205750"/>
              <a:gd name="connsiteY2" fmla="*/ 5665468 h 5974801"/>
              <a:gd name="connsiteX3" fmla="*/ 7081883 w 12205750"/>
              <a:gd name="connsiteY3" fmla="*/ 3138740 h 5974801"/>
              <a:gd name="connsiteX4" fmla="*/ 8462112 w 12205750"/>
              <a:gd name="connsiteY4" fmla="*/ 916933 h 5974801"/>
              <a:gd name="connsiteX5" fmla="*/ 12205750 w 12205750"/>
              <a:gd name="connsiteY5" fmla="*/ 1636 h 5974801"/>
              <a:gd name="connsiteX0" fmla="*/ 0 w 12205750"/>
              <a:gd name="connsiteY0" fmla="*/ 5967294 h 5975332"/>
              <a:gd name="connsiteX1" fmla="*/ 3658593 w 12205750"/>
              <a:gd name="connsiteY1" fmla="*/ 4941591 h 5975332"/>
              <a:gd name="connsiteX2" fmla="*/ 6827088 w 12205750"/>
              <a:gd name="connsiteY2" fmla="*/ 5665468 h 5975332"/>
              <a:gd name="connsiteX3" fmla="*/ 7081883 w 12205750"/>
              <a:gd name="connsiteY3" fmla="*/ 3138740 h 5975332"/>
              <a:gd name="connsiteX4" fmla="*/ 8462112 w 12205750"/>
              <a:gd name="connsiteY4" fmla="*/ 916933 h 5975332"/>
              <a:gd name="connsiteX5" fmla="*/ 12205750 w 12205750"/>
              <a:gd name="connsiteY5" fmla="*/ 1636 h 5975332"/>
              <a:gd name="connsiteX0" fmla="*/ 0 w 12205750"/>
              <a:gd name="connsiteY0" fmla="*/ 5967294 h 6064313"/>
              <a:gd name="connsiteX1" fmla="*/ 3810993 w 12205750"/>
              <a:gd name="connsiteY1" fmla="*/ 6033791 h 6064313"/>
              <a:gd name="connsiteX2" fmla="*/ 6827088 w 12205750"/>
              <a:gd name="connsiteY2" fmla="*/ 5665468 h 6064313"/>
              <a:gd name="connsiteX3" fmla="*/ 7081883 w 12205750"/>
              <a:gd name="connsiteY3" fmla="*/ 3138740 h 6064313"/>
              <a:gd name="connsiteX4" fmla="*/ 8462112 w 12205750"/>
              <a:gd name="connsiteY4" fmla="*/ 916933 h 6064313"/>
              <a:gd name="connsiteX5" fmla="*/ 12205750 w 12205750"/>
              <a:gd name="connsiteY5" fmla="*/ 1636 h 606431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081883 w 12205750"/>
              <a:gd name="connsiteY3" fmla="*/ 31387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03183"/>
              <a:gd name="connsiteX1" fmla="*/ 4979393 w 12205750"/>
              <a:gd name="connsiteY1" fmla="*/ 6084591 h 6103183"/>
              <a:gd name="connsiteX2" fmla="*/ 6827088 w 12205750"/>
              <a:gd name="connsiteY2" fmla="*/ 5665468 h 6103183"/>
              <a:gd name="connsiteX3" fmla="*/ 7920083 w 12205750"/>
              <a:gd name="connsiteY3" fmla="*/ 4865940 h 6103183"/>
              <a:gd name="connsiteX4" fmla="*/ 8462112 w 12205750"/>
              <a:gd name="connsiteY4" fmla="*/ 916933 h 6103183"/>
              <a:gd name="connsiteX5" fmla="*/ 12205750 w 12205750"/>
              <a:gd name="connsiteY5" fmla="*/ 1636 h 6103183"/>
              <a:gd name="connsiteX0" fmla="*/ 0 w 12205750"/>
              <a:gd name="connsiteY0" fmla="*/ 5967294 h 6195962"/>
              <a:gd name="connsiteX1" fmla="*/ 4979393 w 12205750"/>
              <a:gd name="connsiteY1" fmla="*/ 6084591 h 6195962"/>
              <a:gd name="connsiteX2" fmla="*/ 5938088 w 12205750"/>
              <a:gd name="connsiteY2" fmla="*/ 4395468 h 6195962"/>
              <a:gd name="connsiteX3" fmla="*/ 7920083 w 12205750"/>
              <a:gd name="connsiteY3" fmla="*/ 4865940 h 6195962"/>
              <a:gd name="connsiteX4" fmla="*/ 8462112 w 12205750"/>
              <a:gd name="connsiteY4" fmla="*/ 916933 h 6195962"/>
              <a:gd name="connsiteX5" fmla="*/ 12205750 w 12205750"/>
              <a:gd name="connsiteY5" fmla="*/ 1636 h 6195962"/>
              <a:gd name="connsiteX0" fmla="*/ 0 w 12205750"/>
              <a:gd name="connsiteY0" fmla="*/ 5967294 h 6229641"/>
              <a:gd name="connsiteX1" fmla="*/ 4979393 w 12205750"/>
              <a:gd name="connsiteY1" fmla="*/ 6084591 h 6229641"/>
              <a:gd name="connsiteX2" fmla="*/ 10205288 w 12205750"/>
              <a:gd name="connsiteY2" fmla="*/ 6148068 h 6229641"/>
              <a:gd name="connsiteX3" fmla="*/ 7920083 w 12205750"/>
              <a:gd name="connsiteY3" fmla="*/ 4865940 h 6229641"/>
              <a:gd name="connsiteX4" fmla="*/ 8462112 w 12205750"/>
              <a:gd name="connsiteY4" fmla="*/ 916933 h 6229641"/>
              <a:gd name="connsiteX5" fmla="*/ 12205750 w 12205750"/>
              <a:gd name="connsiteY5" fmla="*/ 1636 h 6229641"/>
              <a:gd name="connsiteX0" fmla="*/ 0 w 12205750"/>
              <a:gd name="connsiteY0" fmla="*/ 5967294 h 6216626"/>
              <a:gd name="connsiteX1" fmla="*/ 4979393 w 12205750"/>
              <a:gd name="connsiteY1" fmla="*/ 6084591 h 6216626"/>
              <a:gd name="connsiteX2" fmla="*/ 10205288 w 12205750"/>
              <a:gd name="connsiteY2" fmla="*/ 6148068 h 6216626"/>
              <a:gd name="connsiteX3" fmla="*/ 7183483 w 12205750"/>
              <a:gd name="connsiteY3" fmla="*/ 5043740 h 6216626"/>
              <a:gd name="connsiteX4" fmla="*/ 8462112 w 12205750"/>
              <a:gd name="connsiteY4" fmla="*/ 916933 h 6216626"/>
              <a:gd name="connsiteX5" fmla="*/ 12205750 w 12205750"/>
              <a:gd name="connsiteY5" fmla="*/ 1636 h 6216626"/>
              <a:gd name="connsiteX0" fmla="*/ 0 w 12205750"/>
              <a:gd name="connsiteY0" fmla="*/ 5965796 h 6215128"/>
              <a:gd name="connsiteX1" fmla="*/ 4979393 w 12205750"/>
              <a:gd name="connsiteY1" fmla="*/ 6083093 h 6215128"/>
              <a:gd name="connsiteX2" fmla="*/ 10205288 w 12205750"/>
              <a:gd name="connsiteY2" fmla="*/ 6146570 h 6215128"/>
              <a:gd name="connsiteX3" fmla="*/ 7183483 w 12205750"/>
              <a:gd name="connsiteY3" fmla="*/ 5042242 h 6215128"/>
              <a:gd name="connsiteX4" fmla="*/ 8360512 w 12205750"/>
              <a:gd name="connsiteY4" fmla="*/ 3912635 h 6215128"/>
              <a:gd name="connsiteX5" fmla="*/ 12205750 w 12205750"/>
              <a:gd name="connsiteY5" fmla="*/ 138 h 6215128"/>
              <a:gd name="connsiteX0" fmla="*/ 0 w 12205750"/>
              <a:gd name="connsiteY0" fmla="*/ 5965800 h 6215132"/>
              <a:gd name="connsiteX1" fmla="*/ 4979393 w 12205750"/>
              <a:gd name="connsiteY1" fmla="*/ 6083097 h 6215132"/>
              <a:gd name="connsiteX2" fmla="*/ 10205288 w 12205750"/>
              <a:gd name="connsiteY2" fmla="*/ 6146574 h 6215132"/>
              <a:gd name="connsiteX3" fmla="*/ 7183483 w 12205750"/>
              <a:gd name="connsiteY3" fmla="*/ 5042246 h 6215132"/>
              <a:gd name="connsiteX4" fmla="*/ 7979512 w 12205750"/>
              <a:gd name="connsiteY4" fmla="*/ 3811039 h 6215132"/>
              <a:gd name="connsiteX5" fmla="*/ 12205750 w 12205750"/>
              <a:gd name="connsiteY5" fmla="*/ 142 h 6215132"/>
              <a:gd name="connsiteX0" fmla="*/ 0 w 12205750"/>
              <a:gd name="connsiteY0" fmla="*/ 5965800 h 6174605"/>
              <a:gd name="connsiteX1" fmla="*/ 8205193 w 12205750"/>
              <a:gd name="connsiteY1" fmla="*/ 5854497 h 6174605"/>
              <a:gd name="connsiteX2" fmla="*/ 10205288 w 12205750"/>
              <a:gd name="connsiteY2" fmla="*/ 6146574 h 6174605"/>
              <a:gd name="connsiteX3" fmla="*/ 7183483 w 12205750"/>
              <a:gd name="connsiteY3" fmla="*/ 5042246 h 6174605"/>
              <a:gd name="connsiteX4" fmla="*/ 7979512 w 12205750"/>
              <a:gd name="connsiteY4" fmla="*/ 3811039 h 6174605"/>
              <a:gd name="connsiteX5" fmla="*/ 12205750 w 12205750"/>
              <a:gd name="connsiteY5" fmla="*/ 142 h 6174605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7183483 w 12205750"/>
              <a:gd name="connsiteY3" fmla="*/ 50422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205750"/>
              <a:gd name="connsiteY0" fmla="*/ 5965800 h 6053006"/>
              <a:gd name="connsiteX1" fmla="*/ 8205193 w 12205750"/>
              <a:gd name="connsiteY1" fmla="*/ 5854497 h 6053006"/>
              <a:gd name="connsiteX2" fmla="*/ 8097088 w 12205750"/>
              <a:gd name="connsiteY2" fmla="*/ 4368574 h 6053006"/>
              <a:gd name="connsiteX3" fmla="*/ 8859883 w 12205750"/>
              <a:gd name="connsiteY3" fmla="*/ 3670646 h 6053006"/>
              <a:gd name="connsiteX4" fmla="*/ 7979512 w 12205750"/>
              <a:gd name="connsiteY4" fmla="*/ 3811039 h 6053006"/>
              <a:gd name="connsiteX5" fmla="*/ 12205750 w 12205750"/>
              <a:gd name="connsiteY5" fmla="*/ 142 h 6053006"/>
              <a:gd name="connsiteX0" fmla="*/ 0 w 12578049"/>
              <a:gd name="connsiteY0" fmla="*/ 5965815 h 6053021"/>
              <a:gd name="connsiteX1" fmla="*/ 8205193 w 12578049"/>
              <a:gd name="connsiteY1" fmla="*/ 5854512 h 6053021"/>
              <a:gd name="connsiteX2" fmla="*/ 8097088 w 12578049"/>
              <a:gd name="connsiteY2" fmla="*/ 4368589 h 6053021"/>
              <a:gd name="connsiteX3" fmla="*/ 8859883 w 12578049"/>
              <a:gd name="connsiteY3" fmla="*/ 3670661 h 6053021"/>
              <a:gd name="connsiteX4" fmla="*/ 12043512 w 12578049"/>
              <a:gd name="connsiteY4" fmla="*/ 3506254 h 6053021"/>
              <a:gd name="connsiteX5" fmla="*/ 12205750 w 12578049"/>
              <a:gd name="connsiteY5" fmla="*/ 157 h 6053021"/>
              <a:gd name="connsiteX0" fmla="*/ 0 w 12578049"/>
              <a:gd name="connsiteY0" fmla="*/ 5965821 h 6053027"/>
              <a:gd name="connsiteX1" fmla="*/ 8205193 w 12578049"/>
              <a:gd name="connsiteY1" fmla="*/ 5854518 h 6053027"/>
              <a:gd name="connsiteX2" fmla="*/ 8097088 w 12578049"/>
              <a:gd name="connsiteY2" fmla="*/ 4368595 h 6053027"/>
              <a:gd name="connsiteX3" fmla="*/ 8859883 w 12578049"/>
              <a:gd name="connsiteY3" fmla="*/ 3670667 h 6053027"/>
              <a:gd name="connsiteX4" fmla="*/ 12043512 w 12578049"/>
              <a:gd name="connsiteY4" fmla="*/ 3404660 h 6053027"/>
              <a:gd name="connsiteX5" fmla="*/ 12205750 w 12578049"/>
              <a:gd name="connsiteY5" fmla="*/ 163 h 6053027"/>
              <a:gd name="connsiteX0" fmla="*/ 0 w 12440123"/>
              <a:gd name="connsiteY0" fmla="*/ 5864228 h 5951434"/>
              <a:gd name="connsiteX1" fmla="*/ 8205193 w 12440123"/>
              <a:gd name="connsiteY1" fmla="*/ 5752925 h 5951434"/>
              <a:gd name="connsiteX2" fmla="*/ 8097088 w 12440123"/>
              <a:gd name="connsiteY2" fmla="*/ 4267002 h 5951434"/>
              <a:gd name="connsiteX3" fmla="*/ 8859883 w 12440123"/>
              <a:gd name="connsiteY3" fmla="*/ 3569074 h 5951434"/>
              <a:gd name="connsiteX4" fmla="*/ 12043512 w 12440123"/>
              <a:gd name="connsiteY4" fmla="*/ 3303067 h 5951434"/>
              <a:gd name="connsiteX5" fmla="*/ 10935750 w 12440123"/>
              <a:gd name="connsiteY5" fmla="*/ 170 h 5951434"/>
              <a:gd name="connsiteX0" fmla="*/ 0 w 12046211"/>
              <a:gd name="connsiteY0" fmla="*/ 5864213 h 5951419"/>
              <a:gd name="connsiteX1" fmla="*/ 8205193 w 12046211"/>
              <a:gd name="connsiteY1" fmla="*/ 5752910 h 5951419"/>
              <a:gd name="connsiteX2" fmla="*/ 8097088 w 12046211"/>
              <a:gd name="connsiteY2" fmla="*/ 4266987 h 5951419"/>
              <a:gd name="connsiteX3" fmla="*/ 8859883 w 12046211"/>
              <a:gd name="connsiteY3" fmla="*/ 3569059 h 5951419"/>
              <a:gd name="connsiteX4" fmla="*/ 11611712 w 12046211"/>
              <a:gd name="connsiteY4" fmla="*/ 3557052 h 5951419"/>
              <a:gd name="connsiteX5" fmla="*/ 10935750 w 12046211"/>
              <a:gd name="connsiteY5" fmla="*/ 155 h 5951419"/>
              <a:gd name="connsiteX0" fmla="*/ 0 w 12207546"/>
              <a:gd name="connsiteY0" fmla="*/ 5864216 h 5951422"/>
              <a:gd name="connsiteX1" fmla="*/ 8205193 w 12207546"/>
              <a:gd name="connsiteY1" fmla="*/ 5752913 h 5951422"/>
              <a:gd name="connsiteX2" fmla="*/ 8097088 w 12207546"/>
              <a:gd name="connsiteY2" fmla="*/ 4266990 h 5951422"/>
              <a:gd name="connsiteX3" fmla="*/ 8859883 w 12207546"/>
              <a:gd name="connsiteY3" fmla="*/ 3569062 h 5951422"/>
              <a:gd name="connsiteX4" fmla="*/ 11789512 w 12207546"/>
              <a:gd name="connsiteY4" fmla="*/ 3480855 h 5951422"/>
              <a:gd name="connsiteX5" fmla="*/ 10935750 w 12207546"/>
              <a:gd name="connsiteY5" fmla="*/ 158 h 5951422"/>
              <a:gd name="connsiteX0" fmla="*/ 0 w 11845911"/>
              <a:gd name="connsiteY0" fmla="*/ 5864272 h 5951478"/>
              <a:gd name="connsiteX1" fmla="*/ 8205193 w 11845911"/>
              <a:gd name="connsiteY1" fmla="*/ 5752969 h 5951478"/>
              <a:gd name="connsiteX2" fmla="*/ 8097088 w 11845911"/>
              <a:gd name="connsiteY2" fmla="*/ 4267046 h 5951478"/>
              <a:gd name="connsiteX3" fmla="*/ 8859883 w 11845911"/>
              <a:gd name="connsiteY3" fmla="*/ 3569118 h 5951478"/>
              <a:gd name="connsiteX4" fmla="*/ 11789512 w 11845911"/>
              <a:gd name="connsiteY4" fmla="*/ 3480911 h 5951478"/>
              <a:gd name="connsiteX5" fmla="*/ 10935750 w 11845911"/>
              <a:gd name="connsiteY5" fmla="*/ 214 h 5951478"/>
              <a:gd name="connsiteX0" fmla="*/ 0 w 12180350"/>
              <a:gd name="connsiteY0" fmla="*/ 5711890 h 5799096"/>
              <a:gd name="connsiteX1" fmla="*/ 8205193 w 12180350"/>
              <a:gd name="connsiteY1" fmla="*/ 5600587 h 5799096"/>
              <a:gd name="connsiteX2" fmla="*/ 8097088 w 12180350"/>
              <a:gd name="connsiteY2" fmla="*/ 4114664 h 5799096"/>
              <a:gd name="connsiteX3" fmla="*/ 8859883 w 12180350"/>
              <a:gd name="connsiteY3" fmla="*/ 3416736 h 5799096"/>
              <a:gd name="connsiteX4" fmla="*/ 11789512 w 12180350"/>
              <a:gd name="connsiteY4" fmla="*/ 3328529 h 5799096"/>
              <a:gd name="connsiteX5" fmla="*/ 12180350 w 12180350"/>
              <a:gd name="connsiteY5" fmla="*/ 232 h 5799096"/>
              <a:gd name="connsiteX0" fmla="*/ 0 w 12180350"/>
              <a:gd name="connsiteY0" fmla="*/ 5711831 h 5799037"/>
              <a:gd name="connsiteX1" fmla="*/ 8205193 w 12180350"/>
              <a:gd name="connsiteY1" fmla="*/ 5600528 h 5799037"/>
              <a:gd name="connsiteX2" fmla="*/ 8097088 w 12180350"/>
              <a:gd name="connsiteY2" fmla="*/ 4114605 h 5799037"/>
              <a:gd name="connsiteX3" fmla="*/ 8859883 w 12180350"/>
              <a:gd name="connsiteY3" fmla="*/ 3416677 h 5799037"/>
              <a:gd name="connsiteX4" fmla="*/ 11560912 w 12180350"/>
              <a:gd name="connsiteY4" fmla="*/ 3988870 h 5799037"/>
              <a:gd name="connsiteX5" fmla="*/ 12180350 w 12180350"/>
              <a:gd name="connsiteY5" fmla="*/ 173 h 5799037"/>
              <a:gd name="connsiteX0" fmla="*/ 0 w 12180350"/>
              <a:gd name="connsiteY0" fmla="*/ 5711880 h 5799086"/>
              <a:gd name="connsiteX1" fmla="*/ 8205193 w 12180350"/>
              <a:gd name="connsiteY1" fmla="*/ 5600577 h 5799086"/>
              <a:gd name="connsiteX2" fmla="*/ 8097088 w 12180350"/>
              <a:gd name="connsiteY2" fmla="*/ 4114654 h 5799086"/>
              <a:gd name="connsiteX3" fmla="*/ 8859883 w 12180350"/>
              <a:gd name="connsiteY3" fmla="*/ 3416726 h 5799086"/>
              <a:gd name="connsiteX4" fmla="*/ 11675212 w 12180350"/>
              <a:gd name="connsiteY4" fmla="*/ 3404719 h 5799086"/>
              <a:gd name="connsiteX5" fmla="*/ 12180350 w 12180350"/>
              <a:gd name="connsiteY5" fmla="*/ 222 h 5799086"/>
              <a:gd name="connsiteX0" fmla="*/ 0 w 12180350"/>
              <a:gd name="connsiteY0" fmla="*/ 5711882 h 5799088"/>
              <a:gd name="connsiteX1" fmla="*/ 8205193 w 12180350"/>
              <a:gd name="connsiteY1" fmla="*/ 5600579 h 5799088"/>
              <a:gd name="connsiteX2" fmla="*/ 8097088 w 12180350"/>
              <a:gd name="connsiteY2" fmla="*/ 4114656 h 5799088"/>
              <a:gd name="connsiteX3" fmla="*/ 8859883 w 12180350"/>
              <a:gd name="connsiteY3" fmla="*/ 3416728 h 5799088"/>
              <a:gd name="connsiteX4" fmla="*/ 11599012 w 12180350"/>
              <a:gd name="connsiteY4" fmla="*/ 3392021 h 5799088"/>
              <a:gd name="connsiteX5" fmla="*/ 12180350 w 12180350"/>
              <a:gd name="connsiteY5" fmla="*/ 224 h 5799088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59 h 5799065"/>
              <a:gd name="connsiteX1" fmla="*/ 8205193 w 12180350"/>
              <a:gd name="connsiteY1" fmla="*/ 5600556 h 5799065"/>
              <a:gd name="connsiteX2" fmla="*/ 8097088 w 12180350"/>
              <a:gd name="connsiteY2" fmla="*/ 4114633 h 5799065"/>
              <a:gd name="connsiteX3" fmla="*/ 8859883 w 12180350"/>
              <a:gd name="connsiteY3" fmla="*/ 3416705 h 5799065"/>
              <a:gd name="connsiteX4" fmla="*/ 11599012 w 12180350"/>
              <a:gd name="connsiteY4" fmla="*/ 3391998 h 5799065"/>
              <a:gd name="connsiteX5" fmla="*/ 12180350 w 12180350"/>
              <a:gd name="connsiteY5" fmla="*/ 201 h 5799065"/>
              <a:gd name="connsiteX0" fmla="*/ 0 w 12180350"/>
              <a:gd name="connsiteY0" fmla="*/ 5711861 h 5799067"/>
              <a:gd name="connsiteX1" fmla="*/ 8205193 w 12180350"/>
              <a:gd name="connsiteY1" fmla="*/ 5600558 h 5799067"/>
              <a:gd name="connsiteX2" fmla="*/ 8097088 w 12180350"/>
              <a:gd name="connsiteY2" fmla="*/ 4114635 h 5799067"/>
              <a:gd name="connsiteX3" fmla="*/ 8859883 w 12180350"/>
              <a:gd name="connsiteY3" fmla="*/ 3416707 h 5799067"/>
              <a:gd name="connsiteX4" fmla="*/ 11510112 w 12180350"/>
              <a:gd name="connsiteY4" fmla="*/ 3353900 h 5799067"/>
              <a:gd name="connsiteX5" fmla="*/ 12180350 w 12180350"/>
              <a:gd name="connsiteY5" fmla="*/ 203 h 5799067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8859883 w 12180350"/>
              <a:gd name="connsiteY3" fmla="*/ 37144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096760"/>
              <a:gd name="connsiteX1" fmla="*/ 8205193 w 12180350"/>
              <a:gd name="connsiteY1" fmla="*/ 5898251 h 6096760"/>
              <a:gd name="connsiteX2" fmla="*/ 8097088 w 12180350"/>
              <a:gd name="connsiteY2" fmla="*/ 4412328 h 6096760"/>
              <a:gd name="connsiteX3" fmla="*/ 3125833 w 12180350"/>
              <a:gd name="connsiteY3" fmla="*/ 437800 h 6096760"/>
              <a:gd name="connsiteX4" fmla="*/ 6328512 w 12180350"/>
              <a:gd name="connsiteY4" fmla="*/ 641693 h 6096760"/>
              <a:gd name="connsiteX5" fmla="*/ 12180350 w 12180350"/>
              <a:gd name="connsiteY5" fmla="*/ 297896 h 6096760"/>
              <a:gd name="connsiteX0" fmla="*/ 0 w 12180350"/>
              <a:gd name="connsiteY0" fmla="*/ 6009554 h 6246648"/>
              <a:gd name="connsiteX1" fmla="*/ 8205193 w 12180350"/>
              <a:gd name="connsiteY1" fmla="*/ 5898251 h 6246648"/>
              <a:gd name="connsiteX2" fmla="*/ 686638 w 12180350"/>
              <a:gd name="connsiteY2" fmla="*/ 2164428 h 6246648"/>
              <a:gd name="connsiteX3" fmla="*/ 3125833 w 12180350"/>
              <a:gd name="connsiteY3" fmla="*/ 437800 h 6246648"/>
              <a:gd name="connsiteX4" fmla="*/ 6328512 w 12180350"/>
              <a:gd name="connsiteY4" fmla="*/ 641693 h 6246648"/>
              <a:gd name="connsiteX5" fmla="*/ 12180350 w 12180350"/>
              <a:gd name="connsiteY5" fmla="*/ 297896 h 6246648"/>
              <a:gd name="connsiteX0" fmla="*/ 0 w 12180350"/>
              <a:gd name="connsiteY0" fmla="*/ 5889569 h 6126663"/>
              <a:gd name="connsiteX1" fmla="*/ 8205193 w 12180350"/>
              <a:gd name="connsiteY1" fmla="*/ 5778266 h 6126663"/>
              <a:gd name="connsiteX2" fmla="*/ 686638 w 12180350"/>
              <a:gd name="connsiteY2" fmla="*/ 2044443 h 6126663"/>
              <a:gd name="connsiteX3" fmla="*/ 3125833 w 12180350"/>
              <a:gd name="connsiteY3" fmla="*/ 317815 h 6126663"/>
              <a:gd name="connsiteX4" fmla="*/ 7757262 w 12180350"/>
              <a:gd name="connsiteY4" fmla="*/ 731258 h 6126663"/>
              <a:gd name="connsiteX5" fmla="*/ 12180350 w 12180350"/>
              <a:gd name="connsiteY5" fmla="*/ 177911 h 6126663"/>
              <a:gd name="connsiteX0" fmla="*/ 0 w 12180350"/>
              <a:gd name="connsiteY0" fmla="*/ 5991975 h 6229069"/>
              <a:gd name="connsiteX1" fmla="*/ 8205193 w 12180350"/>
              <a:gd name="connsiteY1" fmla="*/ 5880672 h 6229069"/>
              <a:gd name="connsiteX2" fmla="*/ 686638 w 12180350"/>
              <a:gd name="connsiteY2" fmla="*/ 2146849 h 6229069"/>
              <a:gd name="connsiteX3" fmla="*/ 3106783 w 12180350"/>
              <a:gd name="connsiteY3" fmla="*/ 20171 h 6229069"/>
              <a:gd name="connsiteX4" fmla="*/ 7757262 w 12180350"/>
              <a:gd name="connsiteY4" fmla="*/ 833664 h 6229069"/>
              <a:gd name="connsiteX5" fmla="*/ 12180350 w 12180350"/>
              <a:gd name="connsiteY5" fmla="*/ 280317 h 6229069"/>
              <a:gd name="connsiteX0" fmla="*/ 0 w 12180350"/>
              <a:gd name="connsiteY0" fmla="*/ 5991975 h 6005249"/>
              <a:gd name="connsiteX1" fmla="*/ 2680693 w 12180350"/>
              <a:gd name="connsiteY1" fmla="*/ 4851972 h 6005249"/>
              <a:gd name="connsiteX2" fmla="*/ 686638 w 12180350"/>
              <a:gd name="connsiteY2" fmla="*/ 2146849 h 6005249"/>
              <a:gd name="connsiteX3" fmla="*/ 3106783 w 12180350"/>
              <a:gd name="connsiteY3" fmla="*/ 20171 h 6005249"/>
              <a:gd name="connsiteX4" fmla="*/ 7757262 w 12180350"/>
              <a:gd name="connsiteY4" fmla="*/ 833664 h 6005249"/>
              <a:gd name="connsiteX5" fmla="*/ 12180350 w 12180350"/>
              <a:gd name="connsiteY5" fmla="*/ 280317 h 6005249"/>
              <a:gd name="connsiteX0" fmla="*/ 7108820 w 11497720"/>
              <a:gd name="connsiteY0" fmla="*/ 5249025 h 5310644"/>
              <a:gd name="connsiteX1" fmla="*/ 1998063 w 11497720"/>
              <a:gd name="connsiteY1" fmla="*/ 4851972 h 5310644"/>
              <a:gd name="connsiteX2" fmla="*/ 4008 w 11497720"/>
              <a:gd name="connsiteY2" fmla="*/ 2146849 h 5310644"/>
              <a:gd name="connsiteX3" fmla="*/ 2424153 w 11497720"/>
              <a:gd name="connsiteY3" fmla="*/ 20171 h 5310644"/>
              <a:gd name="connsiteX4" fmla="*/ 7074632 w 11497720"/>
              <a:gd name="connsiteY4" fmla="*/ 833664 h 5310644"/>
              <a:gd name="connsiteX5" fmla="*/ 11497720 w 11497720"/>
              <a:gd name="connsiteY5" fmla="*/ 280317 h 5310644"/>
              <a:gd name="connsiteX0" fmla="*/ 7089757 w 11497707"/>
              <a:gd name="connsiteY0" fmla="*/ 5515725 h 5544323"/>
              <a:gd name="connsiteX1" fmla="*/ 1998050 w 11497707"/>
              <a:gd name="connsiteY1" fmla="*/ 4851972 h 5544323"/>
              <a:gd name="connsiteX2" fmla="*/ 3995 w 11497707"/>
              <a:gd name="connsiteY2" fmla="*/ 2146849 h 5544323"/>
              <a:gd name="connsiteX3" fmla="*/ 2424140 w 11497707"/>
              <a:gd name="connsiteY3" fmla="*/ 20171 h 5544323"/>
              <a:gd name="connsiteX4" fmla="*/ 7074619 w 11497707"/>
              <a:gd name="connsiteY4" fmla="*/ 833664 h 5544323"/>
              <a:gd name="connsiteX5" fmla="*/ 11497707 w 11497707"/>
              <a:gd name="connsiteY5" fmla="*/ 280317 h 5544323"/>
              <a:gd name="connsiteX0" fmla="*/ 7089757 w 11497707"/>
              <a:gd name="connsiteY0" fmla="*/ 5515725 h 5515725"/>
              <a:gd name="connsiteX1" fmla="*/ 1998050 w 11497707"/>
              <a:gd name="connsiteY1" fmla="*/ 4851972 h 5515725"/>
              <a:gd name="connsiteX2" fmla="*/ 3995 w 11497707"/>
              <a:gd name="connsiteY2" fmla="*/ 2146849 h 5515725"/>
              <a:gd name="connsiteX3" fmla="*/ 2424140 w 11497707"/>
              <a:gd name="connsiteY3" fmla="*/ 20171 h 5515725"/>
              <a:gd name="connsiteX4" fmla="*/ 7074619 w 11497707"/>
              <a:gd name="connsiteY4" fmla="*/ 833664 h 5515725"/>
              <a:gd name="connsiteX5" fmla="*/ 11497707 w 11497707"/>
              <a:gd name="connsiteY5" fmla="*/ 280317 h 5515725"/>
              <a:gd name="connsiteX0" fmla="*/ 6746636 w 11497486"/>
              <a:gd name="connsiteY0" fmla="*/ 6582525 h 6582525"/>
              <a:gd name="connsiteX1" fmla="*/ 1997829 w 11497486"/>
              <a:gd name="connsiteY1" fmla="*/ 4851972 h 6582525"/>
              <a:gd name="connsiteX2" fmla="*/ 3774 w 11497486"/>
              <a:gd name="connsiteY2" fmla="*/ 2146849 h 6582525"/>
              <a:gd name="connsiteX3" fmla="*/ 2423919 w 11497486"/>
              <a:gd name="connsiteY3" fmla="*/ 20171 h 6582525"/>
              <a:gd name="connsiteX4" fmla="*/ 7074398 w 11497486"/>
              <a:gd name="connsiteY4" fmla="*/ 833664 h 6582525"/>
              <a:gd name="connsiteX5" fmla="*/ 11497486 w 11497486"/>
              <a:gd name="connsiteY5" fmla="*/ 280317 h 6582525"/>
              <a:gd name="connsiteX0" fmla="*/ 6742920 w 11493770"/>
              <a:gd name="connsiteY0" fmla="*/ 6627736 h 6627736"/>
              <a:gd name="connsiteX1" fmla="*/ 1994113 w 11493770"/>
              <a:gd name="connsiteY1" fmla="*/ 4897183 h 6627736"/>
              <a:gd name="connsiteX2" fmla="*/ 58 w 11493770"/>
              <a:gd name="connsiteY2" fmla="*/ 2192060 h 6627736"/>
              <a:gd name="connsiteX3" fmla="*/ 1947763 w 11493770"/>
              <a:gd name="connsiteY3" fmla="*/ 19662 h 6627736"/>
              <a:gd name="connsiteX4" fmla="*/ 7070682 w 11493770"/>
              <a:gd name="connsiteY4" fmla="*/ 878875 h 6627736"/>
              <a:gd name="connsiteX5" fmla="*/ 11493770 w 11493770"/>
              <a:gd name="connsiteY5" fmla="*/ 325528 h 6627736"/>
              <a:gd name="connsiteX0" fmla="*/ 6742916 w 11493766"/>
              <a:gd name="connsiteY0" fmla="*/ 6651205 h 6651205"/>
              <a:gd name="connsiteX1" fmla="*/ 1994109 w 11493766"/>
              <a:gd name="connsiteY1" fmla="*/ 4920652 h 6651205"/>
              <a:gd name="connsiteX2" fmla="*/ 54 w 11493766"/>
              <a:gd name="connsiteY2" fmla="*/ 2215529 h 6651205"/>
              <a:gd name="connsiteX3" fmla="*/ 1947759 w 11493766"/>
              <a:gd name="connsiteY3" fmla="*/ 43131 h 6651205"/>
              <a:gd name="connsiteX4" fmla="*/ 6781118 w 11493766"/>
              <a:gd name="connsiteY4" fmla="*/ 612784 h 6651205"/>
              <a:gd name="connsiteX5" fmla="*/ 11493766 w 11493766"/>
              <a:gd name="connsiteY5" fmla="*/ 348997 h 6651205"/>
              <a:gd name="connsiteX0" fmla="*/ 6997406 w 11748256"/>
              <a:gd name="connsiteY0" fmla="*/ 6651205 h 6651205"/>
              <a:gd name="connsiteX1" fmla="*/ 770319 w 11748256"/>
              <a:gd name="connsiteY1" fmla="*/ 5743612 h 6651205"/>
              <a:gd name="connsiteX2" fmla="*/ 254544 w 11748256"/>
              <a:gd name="connsiteY2" fmla="*/ 2215529 h 6651205"/>
              <a:gd name="connsiteX3" fmla="*/ 2202249 w 11748256"/>
              <a:gd name="connsiteY3" fmla="*/ 43131 h 6651205"/>
              <a:gd name="connsiteX4" fmla="*/ 7035608 w 11748256"/>
              <a:gd name="connsiteY4" fmla="*/ 612784 h 6651205"/>
              <a:gd name="connsiteX5" fmla="*/ 11748256 w 11748256"/>
              <a:gd name="connsiteY5" fmla="*/ 348997 h 6651205"/>
              <a:gd name="connsiteX0" fmla="*/ 6946385 w 11697235"/>
              <a:gd name="connsiteY0" fmla="*/ 6656177 h 6656177"/>
              <a:gd name="connsiteX1" fmla="*/ 719298 w 11697235"/>
              <a:gd name="connsiteY1" fmla="*/ 5748584 h 6656177"/>
              <a:gd name="connsiteX2" fmla="*/ 203523 w 11697235"/>
              <a:gd name="connsiteY2" fmla="*/ 2220501 h 6656177"/>
              <a:gd name="connsiteX3" fmla="*/ 1358748 w 11697235"/>
              <a:gd name="connsiteY3" fmla="*/ 32863 h 6656177"/>
              <a:gd name="connsiteX4" fmla="*/ 6984587 w 11697235"/>
              <a:gd name="connsiteY4" fmla="*/ 617756 h 6656177"/>
              <a:gd name="connsiteX5" fmla="*/ 11697235 w 11697235"/>
              <a:gd name="connsiteY5" fmla="*/ 353969 h 6656177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6946385 w 11697235"/>
              <a:gd name="connsiteY0" fmla="*/ 6646471 h 6646471"/>
              <a:gd name="connsiteX1" fmla="*/ 719298 w 11697235"/>
              <a:gd name="connsiteY1" fmla="*/ 5738878 h 6646471"/>
              <a:gd name="connsiteX2" fmla="*/ 203523 w 11697235"/>
              <a:gd name="connsiteY2" fmla="*/ 2210795 h 6646471"/>
              <a:gd name="connsiteX3" fmla="*/ 1358748 w 11697235"/>
              <a:gd name="connsiteY3" fmla="*/ 23157 h 6646471"/>
              <a:gd name="connsiteX4" fmla="*/ 7030307 w 11697235"/>
              <a:gd name="connsiteY4" fmla="*/ 806170 h 6646471"/>
              <a:gd name="connsiteX5" fmla="*/ 11697235 w 11697235"/>
              <a:gd name="connsiteY5" fmla="*/ 344263 h 6646471"/>
              <a:gd name="connsiteX0" fmla="*/ 7027518 w 11778368"/>
              <a:gd name="connsiteY0" fmla="*/ 6646471 h 6646471"/>
              <a:gd name="connsiteX1" fmla="*/ 663271 w 11778368"/>
              <a:gd name="connsiteY1" fmla="*/ 5982718 h 6646471"/>
              <a:gd name="connsiteX2" fmla="*/ 284656 w 11778368"/>
              <a:gd name="connsiteY2" fmla="*/ 2210795 h 6646471"/>
              <a:gd name="connsiteX3" fmla="*/ 1439881 w 11778368"/>
              <a:gd name="connsiteY3" fmla="*/ 23157 h 6646471"/>
              <a:gd name="connsiteX4" fmla="*/ 7111440 w 11778368"/>
              <a:gd name="connsiteY4" fmla="*/ 806170 h 6646471"/>
              <a:gd name="connsiteX5" fmla="*/ 11778368 w 11778368"/>
              <a:gd name="connsiteY5" fmla="*/ 344263 h 6646471"/>
              <a:gd name="connsiteX0" fmla="*/ 7027518 w 11778368"/>
              <a:gd name="connsiteY0" fmla="*/ 6712534 h 6712534"/>
              <a:gd name="connsiteX1" fmla="*/ 663271 w 11778368"/>
              <a:gd name="connsiteY1" fmla="*/ 6048781 h 6712534"/>
              <a:gd name="connsiteX2" fmla="*/ 284656 w 11778368"/>
              <a:gd name="connsiteY2" fmla="*/ 2276858 h 6712534"/>
              <a:gd name="connsiteX3" fmla="*/ 1439881 w 11778368"/>
              <a:gd name="connsiteY3" fmla="*/ 89220 h 6712534"/>
              <a:gd name="connsiteX4" fmla="*/ 6974280 w 11778368"/>
              <a:gd name="connsiteY4" fmla="*/ 582673 h 6712534"/>
              <a:gd name="connsiteX5" fmla="*/ 11778368 w 11778368"/>
              <a:gd name="connsiteY5" fmla="*/ 410326 h 671253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1823443 w 12093733"/>
              <a:gd name="connsiteY0" fmla="*/ 6621094 h 6621094"/>
              <a:gd name="connsiteX1" fmla="*/ 978636 w 12093733"/>
              <a:gd name="connsiteY1" fmla="*/ 6048781 h 6621094"/>
              <a:gd name="connsiteX2" fmla="*/ 600021 w 12093733"/>
              <a:gd name="connsiteY2" fmla="*/ 2276858 h 6621094"/>
              <a:gd name="connsiteX3" fmla="*/ 1755246 w 12093733"/>
              <a:gd name="connsiteY3" fmla="*/ 89220 h 6621094"/>
              <a:gd name="connsiteX4" fmla="*/ 7289645 w 12093733"/>
              <a:gd name="connsiteY4" fmla="*/ 582673 h 6621094"/>
              <a:gd name="connsiteX5" fmla="*/ 12093733 w 12093733"/>
              <a:gd name="connsiteY5" fmla="*/ 410326 h 6621094"/>
              <a:gd name="connsiteX0" fmla="*/ 12264594 w 12264594"/>
              <a:gd name="connsiteY0" fmla="*/ 6621094 h 6621094"/>
              <a:gd name="connsiteX1" fmla="*/ 1008307 w 12264594"/>
              <a:gd name="connsiteY1" fmla="*/ 6048781 h 6621094"/>
              <a:gd name="connsiteX2" fmla="*/ 629692 w 12264594"/>
              <a:gd name="connsiteY2" fmla="*/ 2276858 h 6621094"/>
              <a:gd name="connsiteX3" fmla="*/ 1784917 w 12264594"/>
              <a:gd name="connsiteY3" fmla="*/ 89220 h 6621094"/>
              <a:gd name="connsiteX4" fmla="*/ 7319316 w 12264594"/>
              <a:gd name="connsiteY4" fmla="*/ 582673 h 6621094"/>
              <a:gd name="connsiteX5" fmla="*/ 12123404 w 12264594"/>
              <a:gd name="connsiteY5" fmla="*/ 410326 h 6621094"/>
              <a:gd name="connsiteX0" fmla="*/ 12264594 w 12264594"/>
              <a:gd name="connsiteY0" fmla="*/ 6930860 h 6930860"/>
              <a:gd name="connsiteX1" fmla="*/ 1008307 w 12264594"/>
              <a:gd name="connsiteY1" fmla="*/ 6358547 h 6930860"/>
              <a:gd name="connsiteX2" fmla="*/ 629692 w 12264594"/>
              <a:gd name="connsiteY2" fmla="*/ 2586624 h 6930860"/>
              <a:gd name="connsiteX3" fmla="*/ 1784917 w 12264594"/>
              <a:gd name="connsiteY3" fmla="*/ 398986 h 6930860"/>
              <a:gd name="connsiteX4" fmla="*/ 7142853 w 12264594"/>
              <a:gd name="connsiteY4" fmla="*/ 475344 h 6930860"/>
              <a:gd name="connsiteX5" fmla="*/ 12123404 w 12264594"/>
              <a:gd name="connsiteY5" fmla="*/ 720092 h 6930860"/>
              <a:gd name="connsiteX0" fmla="*/ 12264594 w 12264594"/>
              <a:gd name="connsiteY0" fmla="*/ 6770664 h 6770664"/>
              <a:gd name="connsiteX1" fmla="*/ 1008307 w 12264594"/>
              <a:gd name="connsiteY1" fmla="*/ 6198351 h 6770664"/>
              <a:gd name="connsiteX2" fmla="*/ 629692 w 12264594"/>
              <a:gd name="connsiteY2" fmla="*/ 2426428 h 6770664"/>
              <a:gd name="connsiteX3" fmla="*/ 1784917 w 12264594"/>
              <a:gd name="connsiteY3" fmla="*/ 238790 h 6770664"/>
              <a:gd name="connsiteX4" fmla="*/ 7174938 w 12264594"/>
              <a:gd name="connsiteY4" fmla="*/ 523695 h 6770664"/>
              <a:gd name="connsiteX5" fmla="*/ 12123404 w 12264594"/>
              <a:gd name="connsiteY5" fmla="*/ 559896 h 6770664"/>
              <a:gd name="connsiteX0" fmla="*/ 12245741 w 12245741"/>
              <a:gd name="connsiteY0" fmla="*/ 3482341 h 6205210"/>
              <a:gd name="connsiteX1" fmla="*/ 1007039 w 12245741"/>
              <a:gd name="connsiteY1" fmla="*/ 6198351 h 6205210"/>
              <a:gd name="connsiteX2" fmla="*/ 628424 w 12245741"/>
              <a:gd name="connsiteY2" fmla="*/ 2426428 h 6205210"/>
              <a:gd name="connsiteX3" fmla="*/ 1783649 w 12245741"/>
              <a:gd name="connsiteY3" fmla="*/ 238790 h 6205210"/>
              <a:gd name="connsiteX4" fmla="*/ 7173670 w 12245741"/>
              <a:gd name="connsiteY4" fmla="*/ 523695 h 6205210"/>
              <a:gd name="connsiteX5" fmla="*/ 12122136 w 12245741"/>
              <a:gd name="connsiteY5" fmla="*/ 559896 h 6205210"/>
              <a:gd name="connsiteX0" fmla="*/ 791521 w 12326516"/>
              <a:gd name="connsiteY0" fmla="*/ 6788248 h 6788248"/>
              <a:gd name="connsiteX1" fmla="*/ 1211419 w 12326516"/>
              <a:gd name="connsiteY1" fmla="*/ 6198351 h 6788248"/>
              <a:gd name="connsiteX2" fmla="*/ 832804 w 12326516"/>
              <a:gd name="connsiteY2" fmla="*/ 2426428 h 6788248"/>
              <a:gd name="connsiteX3" fmla="*/ 1988029 w 12326516"/>
              <a:gd name="connsiteY3" fmla="*/ 238790 h 6788248"/>
              <a:gd name="connsiteX4" fmla="*/ 7378050 w 12326516"/>
              <a:gd name="connsiteY4" fmla="*/ 523695 h 6788248"/>
              <a:gd name="connsiteX5" fmla="*/ 12326516 w 12326516"/>
              <a:gd name="connsiteY5" fmla="*/ 559896 h 6788248"/>
              <a:gd name="connsiteX0" fmla="*/ 668505 w 13029977"/>
              <a:gd name="connsiteY0" fmla="*/ 6665155 h 6665155"/>
              <a:gd name="connsiteX1" fmla="*/ 1914880 w 13029977"/>
              <a:gd name="connsiteY1" fmla="*/ 6198351 h 6665155"/>
              <a:gd name="connsiteX2" fmla="*/ 1536265 w 13029977"/>
              <a:gd name="connsiteY2" fmla="*/ 2426428 h 6665155"/>
              <a:gd name="connsiteX3" fmla="*/ 2691490 w 13029977"/>
              <a:gd name="connsiteY3" fmla="*/ 238790 h 6665155"/>
              <a:gd name="connsiteX4" fmla="*/ 8081511 w 13029977"/>
              <a:gd name="connsiteY4" fmla="*/ 523695 h 6665155"/>
              <a:gd name="connsiteX5" fmla="*/ 13029977 w 13029977"/>
              <a:gd name="connsiteY5" fmla="*/ 559896 h 6665155"/>
              <a:gd name="connsiteX0" fmla="*/ 636343 w 12997815"/>
              <a:gd name="connsiteY0" fmla="*/ 6665155 h 6666308"/>
              <a:gd name="connsiteX1" fmla="*/ 2111318 w 12997815"/>
              <a:gd name="connsiteY1" fmla="*/ 6356612 h 6666308"/>
              <a:gd name="connsiteX2" fmla="*/ 1504103 w 12997815"/>
              <a:gd name="connsiteY2" fmla="*/ 2426428 h 6666308"/>
              <a:gd name="connsiteX3" fmla="*/ 2659328 w 12997815"/>
              <a:gd name="connsiteY3" fmla="*/ 238790 h 6666308"/>
              <a:gd name="connsiteX4" fmla="*/ 8049349 w 12997815"/>
              <a:gd name="connsiteY4" fmla="*/ 523695 h 6666308"/>
              <a:gd name="connsiteX5" fmla="*/ 12997815 w 12997815"/>
              <a:gd name="connsiteY5" fmla="*/ 559896 h 6666308"/>
              <a:gd name="connsiteX0" fmla="*/ 772598 w 12149332"/>
              <a:gd name="connsiteY0" fmla="*/ 6612401 h 6648787"/>
              <a:gd name="connsiteX1" fmla="*/ 1262835 w 12149332"/>
              <a:gd name="connsiteY1" fmla="*/ 6356612 h 6648787"/>
              <a:gd name="connsiteX2" fmla="*/ 655620 w 12149332"/>
              <a:gd name="connsiteY2" fmla="*/ 2426428 h 6648787"/>
              <a:gd name="connsiteX3" fmla="*/ 1810845 w 12149332"/>
              <a:gd name="connsiteY3" fmla="*/ 238790 h 6648787"/>
              <a:gd name="connsiteX4" fmla="*/ 7200866 w 12149332"/>
              <a:gd name="connsiteY4" fmla="*/ 523695 h 6648787"/>
              <a:gd name="connsiteX5" fmla="*/ 12149332 w 12149332"/>
              <a:gd name="connsiteY5" fmla="*/ 559896 h 6648787"/>
              <a:gd name="connsiteX0" fmla="*/ 2242601 w 11509181"/>
              <a:gd name="connsiteY0" fmla="*/ 6682739 h 6682739"/>
              <a:gd name="connsiteX1" fmla="*/ 622684 w 11509181"/>
              <a:gd name="connsiteY1" fmla="*/ 6356612 h 6682739"/>
              <a:gd name="connsiteX2" fmla="*/ 15469 w 11509181"/>
              <a:gd name="connsiteY2" fmla="*/ 2426428 h 6682739"/>
              <a:gd name="connsiteX3" fmla="*/ 1170694 w 11509181"/>
              <a:gd name="connsiteY3" fmla="*/ 238790 h 6682739"/>
              <a:gd name="connsiteX4" fmla="*/ 6560715 w 11509181"/>
              <a:gd name="connsiteY4" fmla="*/ 523695 h 6682739"/>
              <a:gd name="connsiteX5" fmla="*/ 11509181 w 11509181"/>
              <a:gd name="connsiteY5" fmla="*/ 559896 h 6682739"/>
              <a:gd name="connsiteX0" fmla="*/ 836905 w 11861946"/>
              <a:gd name="connsiteY0" fmla="*/ 6401386 h 6590098"/>
              <a:gd name="connsiteX1" fmla="*/ 975449 w 11861946"/>
              <a:gd name="connsiteY1" fmla="*/ 6356612 h 6590098"/>
              <a:gd name="connsiteX2" fmla="*/ 368234 w 11861946"/>
              <a:gd name="connsiteY2" fmla="*/ 2426428 h 6590098"/>
              <a:gd name="connsiteX3" fmla="*/ 1523459 w 11861946"/>
              <a:gd name="connsiteY3" fmla="*/ 238790 h 6590098"/>
              <a:gd name="connsiteX4" fmla="*/ 6913480 w 11861946"/>
              <a:gd name="connsiteY4" fmla="*/ 523695 h 6590098"/>
              <a:gd name="connsiteX5" fmla="*/ 11861946 w 11861946"/>
              <a:gd name="connsiteY5" fmla="*/ 559896 h 6590098"/>
              <a:gd name="connsiteX0" fmla="*/ 477825 w 11502866"/>
              <a:gd name="connsiteY0" fmla="*/ 6401386 h 7016312"/>
              <a:gd name="connsiteX1" fmla="*/ 616369 w 11502866"/>
              <a:gd name="connsiteY1" fmla="*/ 6356612 h 7016312"/>
              <a:gd name="connsiteX2" fmla="*/ 9154 w 11502866"/>
              <a:gd name="connsiteY2" fmla="*/ 2426428 h 7016312"/>
              <a:gd name="connsiteX3" fmla="*/ 1164379 w 11502866"/>
              <a:gd name="connsiteY3" fmla="*/ 238790 h 7016312"/>
              <a:gd name="connsiteX4" fmla="*/ 6554400 w 11502866"/>
              <a:gd name="connsiteY4" fmla="*/ 523695 h 7016312"/>
              <a:gd name="connsiteX5" fmla="*/ 11502866 w 11502866"/>
              <a:gd name="connsiteY5" fmla="*/ 559896 h 7016312"/>
              <a:gd name="connsiteX0" fmla="*/ 0 w 12203210"/>
              <a:gd name="connsiteY0" fmla="*/ 6331047 h 6971603"/>
              <a:gd name="connsiteX1" fmla="*/ 1316713 w 12203210"/>
              <a:gd name="connsiteY1" fmla="*/ 6356612 h 6971603"/>
              <a:gd name="connsiteX2" fmla="*/ 709498 w 12203210"/>
              <a:gd name="connsiteY2" fmla="*/ 2426428 h 6971603"/>
              <a:gd name="connsiteX3" fmla="*/ 1864723 w 12203210"/>
              <a:gd name="connsiteY3" fmla="*/ 238790 h 6971603"/>
              <a:gd name="connsiteX4" fmla="*/ 7254744 w 12203210"/>
              <a:gd name="connsiteY4" fmla="*/ 523695 h 6971603"/>
              <a:gd name="connsiteX5" fmla="*/ 12203210 w 12203210"/>
              <a:gd name="connsiteY5" fmla="*/ 559896 h 6971603"/>
              <a:gd name="connsiteX0" fmla="*/ 0 w 12203210"/>
              <a:gd name="connsiteY0" fmla="*/ 6331047 h 6711795"/>
              <a:gd name="connsiteX1" fmla="*/ 1316713 w 12203210"/>
              <a:gd name="connsiteY1" fmla="*/ 6356612 h 6711795"/>
              <a:gd name="connsiteX2" fmla="*/ 709498 w 12203210"/>
              <a:gd name="connsiteY2" fmla="*/ 2426428 h 6711795"/>
              <a:gd name="connsiteX3" fmla="*/ 1864723 w 12203210"/>
              <a:gd name="connsiteY3" fmla="*/ 238790 h 6711795"/>
              <a:gd name="connsiteX4" fmla="*/ 7254744 w 12203210"/>
              <a:gd name="connsiteY4" fmla="*/ 523695 h 6711795"/>
              <a:gd name="connsiteX5" fmla="*/ 12203210 w 12203210"/>
              <a:gd name="connsiteY5" fmla="*/ 559896 h 6711795"/>
              <a:gd name="connsiteX0" fmla="*/ 0 w 12343887"/>
              <a:gd name="connsiteY0" fmla="*/ 6313462 h 6704383"/>
              <a:gd name="connsiteX1" fmla="*/ 1457390 w 12343887"/>
              <a:gd name="connsiteY1" fmla="*/ 6356612 h 6704383"/>
              <a:gd name="connsiteX2" fmla="*/ 850175 w 12343887"/>
              <a:gd name="connsiteY2" fmla="*/ 2426428 h 6704383"/>
              <a:gd name="connsiteX3" fmla="*/ 2005400 w 12343887"/>
              <a:gd name="connsiteY3" fmla="*/ 238790 h 6704383"/>
              <a:gd name="connsiteX4" fmla="*/ 7395421 w 12343887"/>
              <a:gd name="connsiteY4" fmla="*/ 523695 h 6704383"/>
              <a:gd name="connsiteX5" fmla="*/ 12343887 w 12343887"/>
              <a:gd name="connsiteY5" fmla="*/ 559896 h 6704383"/>
              <a:gd name="connsiteX0" fmla="*/ 0 w 12273549"/>
              <a:gd name="connsiteY0" fmla="*/ 6629985 h 6865895"/>
              <a:gd name="connsiteX1" fmla="*/ 1387052 w 12273549"/>
              <a:gd name="connsiteY1" fmla="*/ 6356612 h 6865895"/>
              <a:gd name="connsiteX2" fmla="*/ 779837 w 12273549"/>
              <a:gd name="connsiteY2" fmla="*/ 2426428 h 6865895"/>
              <a:gd name="connsiteX3" fmla="*/ 1935062 w 12273549"/>
              <a:gd name="connsiteY3" fmla="*/ 238790 h 6865895"/>
              <a:gd name="connsiteX4" fmla="*/ 7325083 w 12273549"/>
              <a:gd name="connsiteY4" fmla="*/ 523695 h 6865895"/>
              <a:gd name="connsiteX5" fmla="*/ 12273549 w 12273549"/>
              <a:gd name="connsiteY5" fmla="*/ 559896 h 6865895"/>
              <a:gd name="connsiteX0" fmla="*/ 0 w 12273549"/>
              <a:gd name="connsiteY0" fmla="*/ 6629985 h 6711933"/>
              <a:gd name="connsiteX1" fmla="*/ 1387052 w 12273549"/>
              <a:gd name="connsiteY1" fmla="*/ 6356612 h 6711933"/>
              <a:gd name="connsiteX2" fmla="*/ 779837 w 12273549"/>
              <a:gd name="connsiteY2" fmla="*/ 2426428 h 6711933"/>
              <a:gd name="connsiteX3" fmla="*/ 1935062 w 12273549"/>
              <a:gd name="connsiteY3" fmla="*/ 238790 h 6711933"/>
              <a:gd name="connsiteX4" fmla="*/ 7325083 w 12273549"/>
              <a:gd name="connsiteY4" fmla="*/ 523695 h 6711933"/>
              <a:gd name="connsiteX5" fmla="*/ 12273549 w 12273549"/>
              <a:gd name="connsiteY5" fmla="*/ 559896 h 6711933"/>
              <a:gd name="connsiteX0" fmla="*/ 0 w 12273549"/>
              <a:gd name="connsiteY0" fmla="*/ 6629985 h 6769274"/>
              <a:gd name="connsiteX1" fmla="*/ 1387052 w 12273549"/>
              <a:gd name="connsiteY1" fmla="*/ 6356612 h 6769274"/>
              <a:gd name="connsiteX2" fmla="*/ 305052 w 12273549"/>
              <a:gd name="connsiteY2" fmla="*/ 1635120 h 6769274"/>
              <a:gd name="connsiteX3" fmla="*/ 1935062 w 12273549"/>
              <a:gd name="connsiteY3" fmla="*/ 238790 h 6769274"/>
              <a:gd name="connsiteX4" fmla="*/ 7325083 w 12273549"/>
              <a:gd name="connsiteY4" fmla="*/ 523695 h 6769274"/>
              <a:gd name="connsiteX5" fmla="*/ 12273549 w 12273549"/>
              <a:gd name="connsiteY5" fmla="*/ 559896 h 6769274"/>
              <a:gd name="connsiteX0" fmla="*/ 0 w 12273549"/>
              <a:gd name="connsiteY0" fmla="*/ 6709885 h 6849174"/>
              <a:gd name="connsiteX1" fmla="*/ 1387052 w 12273549"/>
              <a:gd name="connsiteY1" fmla="*/ 6436512 h 6849174"/>
              <a:gd name="connsiteX2" fmla="*/ 305052 w 12273549"/>
              <a:gd name="connsiteY2" fmla="*/ 1715020 h 6849174"/>
              <a:gd name="connsiteX3" fmla="*/ 1935062 w 12273549"/>
              <a:gd name="connsiteY3" fmla="*/ 318690 h 6849174"/>
              <a:gd name="connsiteX4" fmla="*/ 7588852 w 12273549"/>
              <a:gd name="connsiteY4" fmla="*/ 498087 h 6849174"/>
              <a:gd name="connsiteX5" fmla="*/ 12273549 w 12273549"/>
              <a:gd name="connsiteY5" fmla="*/ 639796 h 6849174"/>
              <a:gd name="connsiteX0" fmla="*/ 0 w 12273549"/>
              <a:gd name="connsiteY0" fmla="*/ 6418909 h 6558198"/>
              <a:gd name="connsiteX1" fmla="*/ 1387052 w 12273549"/>
              <a:gd name="connsiteY1" fmla="*/ 6145536 h 6558198"/>
              <a:gd name="connsiteX2" fmla="*/ 305052 w 12273549"/>
              <a:gd name="connsiteY2" fmla="*/ 1424044 h 6558198"/>
              <a:gd name="connsiteX3" fmla="*/ 1935062 w 12273549"/>
              <a:gd name="connsiteY3" fmla="*/ 27714 h 6558198"/>
              <a:gd name="connsiteX4" fmla="*/ 7588852 w 12273549"/>
              <a:gd name="connsiteY4" fmla="*/ 207111 h 6558198"/>
              <a:gd name="connsiteX5" fmla="*/ 12273549 w 12273549"/>
              <a:gd name="connsiteY5" fmla="*/ 348820 h 6558198"/>
              <a:gd name="connsiteX0" fmla="*/ 0 w 12238380"/>
              <a:gd name="connsiteY0" fmla="*/ 6418909 h 6558198"/>
              <a:gd name="connsiteX1" fmla="*/ 1387052 w 12238380"/>
              <a:gd name="connsiteY1" fmla="*/ 6145536 h 6558198"/>
              <a:gd name="connsiteX2" fmla="*/ 305052 w 12238380"/>
              <a:gd name="connsiteY2" fmla="*/ 1424044 h 6558198"/>
              <a:gd name="connsiteX3" fmla="*/ 1935062 w 12238380"/>
              <a:gd name="connsiteY3" fmla="*/ 27714 h 6558198"/>
              <a:gd name="connsiteX4" fmla="*/ 7588852 w 12238380"/>
              <a:gd name="connsiteY4" fmla="*/ 207111 h 6558198"/>
              <a:gd name="connsiteX5" fmla="*/ 12238380 w 12238380"/>
              <a:gd name="connsiteY5" fmla="*/ 5694543 h 6558198"/>
              <a:gd name="connsiteX0" fmla="*/ 0 w 12238380"/>
              <a:gd name="connsiteY0" fmla="*/ 6461482 h 6600771"/>
              <a:gd name="connsiteX1" fmla="*/ 1387052 w 12238380"/>
              <a:gd name="connsiteY1" fmla="*/ 6188109 h 6600771"/>
              <a:gd name="connsiteX2" fmla="*/ 305052 w 12238380"/>
              <a:gd name="connsiteY2" fmla="*/ 1466617 h 6600771"/>
              <a:gd name="connsiteX3" fmla="*/ 1935062 w 12238380"/>
              <a:gd name="connsiteY3" fmla="*/ 70287 h 6600771"/>
              <a:gd name="connsiteX4" fmla="*/ 9786929 w 12238380"/>
              <a:gd name="connsiteY4" fmla="*/ 3500 h 6600771"/>
              <a:gd name="connsiteX5" fmla="*/ 12238380 w 12238380"/>
              <a:gd name="connsiteY5" fmla="*/ 5737116 h 6600771"/>
              <a:gd name="connsiteX0" fmla="*/ 0 w 12238380"/>
              <a:gd name="connsiteY0" fmla="*/ 6678167 h 6856733"/>
              <a:gd name="connsiteX1" fmla="*/ 1387052 w 12238380"/>
              <a:gd name="connsiteY1" fmla="*/ 6404794 h 6856733"/>
              <a:gd name="connsiteX2" fmla="*/ 305052 w 12238380"/>
              <a:gd name="connsiteY2" fmla="*/ 1683302 h 6856733"/>
              <a:gd name="connsiteX3" fmla="*/ 1935062 w 12238380"/>
              <a:gd name="connsiteY3" fmla="*/ 286972 h 6856733"/>
              <a:gd name="connsiteX4" fmla="*/ 8450498 w 12238380"/>
              <a:gd name="connsiteY4" fmla="*/ 6814416 h 6856733"/>
              <a:gd name="connsiteX5" fmla="*/ 12238380 w 12238380"/>
              <a:gd name="connsiteY5" fmla="*/ 5953801 h 6856733"/>
              <a:gd name="connsiteX0" fmla="*/ 0 w 12238380"/>
              <a:gd name="connsiteY0" fmla="*/ 5002571 h 5304006"/>
              <a:gd name="connsiteX1" fmla="*/ 1387052 w 12238380"/>
              <a:gd name="connsiteY1" fmla="*/ 4729198 h 5304006"/>
              <a:gd name="connsiteX2" fmla="*/ 305052 w 12238380"/>
              <a:gd name="connsiteY2" fmla="*/ 7706 h 5304006"/>
              <a:gd name="connsiteX3" fmla="*/ 4977200 w 12238380"/>
              <a:gd name="connsiteY3" fmla="*/ 3658160 h 5304006"/>
              <a:gd name="connsiteX4" fmla="*/ 8450498 w 12238380"/>
              <a:gd name="connsiteY4" fmla="*/ 5138820 h 5304006"/>
              <a:gd name="connsiteX5" fmla="*/ 12238380 w 12238380"/>
              <a:gd name="connsiteY5" fmla="*/ 4278205 h 5304006"/>
              <a:gd name="connsiteX0" fmla="*/ 0 w 12238380"/>
              <a:gd name="connsiteY0" fmla="*/ 5002437 h 5141726"/>
              <a:gd name="connsiteX1" fmla="*/ 1387052 w 12238380"/>
              <a:gd name="connsiteY1" fmla="*/ 4729064 h 5141726"/>
              <a:gd name="connsiteX2" fmla="*/ 305052 w 12238380"/>
              <a:gd name="connsiteY2" fmla="*/ 7572 h 5141726"/>
              <a:gd name="connsiteX3" fmla="*/ 4977200 w 12238380"/>
              <a:gd name="connsiteY3" fmla="*/ 3658026 h 5141726"/>
              <a:gd name="connsiteX4" fmla="*/ 8468082 w 12238380"/>
              <a:gd name="connsiteY4" fmla="*/ 4804579 h 5141726"/>
              <a:gd name="connsiteX5" fmla="*/ 12238380 w 12238380"/>
              <a:gd name="connsiteY5" fmla="*/ 4278071 h 5141726"/>
              <a:gd name="connsiteX0" fmla="*/ 0 w 12238380"/>
              <a:gd name="connsiteY0" fmla="*/ 4996167 h 5135456"/>
              <a:gd name="connsiteX1" fmla="*/ 1387052 w 12238380"/>
              <a:gd name="connsiteY1" fmla="*/ 4722794 h 5135456"/>
              <a:gd name="connsiteX2" fmla="*/ 305052 w 12238380"/>
              <a:gd name="connsiteY2" fmla="*/ 1302 h 5135456"/>
              <a:gd name="connsiteX3" fmla="*/ 5117877 w 12238380"/>
              <a:gd name="connsiteY3" fmla="*/ 4249633 h 5135456"/>
              <a:gd name="connsiteX4" fmla="*/ 8468082 w 12238380"/>
              <a:gd name="connsiteY4" fmla="*/ 4798309 h 5135456"/>
              <a:gd name="connsiteX5" fmla="*/ 12238380 w 12238380"/>
              <a:gd name="connsiteY5" fmla="*/ 4271801 h 5135456"/>
              <a:gd name="connsiteX0" fmla="*/ 0 w 12238380"/>
              <a:gd name="connsiteY0" fmla="*/ 4995916 h 5135205"/>
              <a:gd name="connsiteX1" fmla="*/ 1387052 w 12238380"/>
              <a:gd name="connsiteY1" fmla="*/ 4722543 h 5135205"/>
              <a:gd name="connsiteX2" fmla="*/ 305052 w 12238380"/>
              <a:gd name="connsiteY2" fmla="*/ 1051 h 5135205"/>
              <a:gd name="connsiteX3" fmla="*/ 5117877 w 12238380"/>
              <a:gd name="connsiteY3" fmla="*/ 4249382 h 5135205"/>
              <a:gd name="connsiteX4" fmla="*/ 8468082 w 12238380"/>
              <a:gd name="connsiteY4" fmla="*/ 4798058 h 5135205"/>
              <a:gd name="connsiteX5" fmla="*/ 12238380 w 12238380"/>
              <a:gd name="connsiteY5" fmla="*/ 4271550 h 5135205"/>
              <a:gd name="connsiteX0" fmla="*/ 0 w 12238380"/>
              <a:gd name="connsiteY0" fmla="*/ 747200 h 757894"/>
              <a:gd name="connsiteX1" fmla="*/ 1387052 w 12238380"/>
              <a:gd name="connsiteY1" fmla="*/ 473827 h 757894"/>
              <a:gd name="connsiteX2" fmla="*/ 2995499 w 12238380"/>
              <a:gd name="connsiteY2" fmla="*/ 746366 h 757894"/>
              <a:gd name="connsiteX3" fmla="*/ 5117877 w 12238380"/>
              <a:gd name="connsiteY3" fmla="*/ 666 h 757894"/>
              <a:gd name="connsiteX4" fmla="*/ 8468082 w 12238380"/>
              <a:gd name="connsiteY4" fmla="*/ 549342 h 757894"/>
              <a:gd name="connsiteX5" fmla="*/ 12238380 w 12238380"/>
              <a:gd name="connsiteY5" fmla="*/ 22834 h 757894"/>
              <a:gd name="connsiteX0" fmla="*/ 0 w 12238380"/>
              <a:gd name="connsiteY0" fmla="*/ 1142294 h 1142294"/>
              <a:gd name="connsiteX1" fmla="*/ 1387052 w 12238380"/>
              <a:gd name="connsiteY1" fmla="*/ 868921 h 1142294"/>
              <a:gd name="connsiteX2" fmla="*/ 3767024 w 12238380"/>
              <a:gd name="connsiteY2" fmla="*/ 12747 h 1142294"/>
              <a:gd name="connsiteX3" fmla="*/ 5117877 w 12238380"/>
              <a:gd name="connsiteY3" fmla="*/ 395760 h 1142294"/>
              <a:gd name="connsiteX4" fmla="*/ 8468082 w 12238380"/>
              <a:gd name="connsiteY4" fmla="*/ 944436 h 1142294"/>
              <a:gd name="connsiteX5" fmla="*/ 12238380 w 12238380"/>
              <a:gd name="connsiteY5" fmla="*/ 417928 h 1142294"/>
              <a:gd name="connsiteX0" fmla="*/ 0 w 12238380"/>
              <a:gd name="connsiteY0" fmla="*/ 1324561 h 1324561"/>
              <a:gd name="connsiteX1" fmla="*/ 1387052 w 12238380"/>
              <a:gd name="connsiteY1" fmla="*/ 1051188 h 1324561"/>
              <a:gd name="connsiteX2" fmla="*/ 3767024 w 12238380"/>
              <a:gd name="connsiteY2" fmla="*/ 195014 h 1324561"/>
              <a:gd name="connsiteX3" fmla="*/ 5117877 w 12238380"/>
              <a:gd name="connsiteY3" fmla="*/ 578027 h 1324561"/>
              <a:gd name="connsiteX4" fmla="*/ 8468082 w 12238380"/>
              <a:gd name="connsiteY4" fmla="*/ 1126703 h 1324561"/>
              <a:gd name="connsiteX5" fmla="*/ 12238380 w 12238380"/>
              <a:gd name="connsiteY5" fmla="*/ 600195 h 1324561"/>
              <a:gd name="connsiteX0" fmla="*/ 0 w 12238380"/>
              <a:gd name="connsiteY0" fmla="*/ 1131583 h 1320502"/>
              <a:gd name="connsiteX1" fmla="*/ 1387052 w 12238380"/>
              <a:gd name="connsiteY1" fmla="*/ 858210 h 1320502"/>
              <a:gd name="connsiteX2" fmla="*/ 3767024 w 12238380"/>
              <a:gd name="connsiteY2" fmla="*/ 2036 h 1320502"/>
              <a:gd name="connsiteX3" fmla="*/ 5946552 w 12238380"/>
              <a:gd name="connsiteY3" fmla="*/ 1127999 h 1320502"/>
              <a:gd name="connsiteX4" fmla="*/ 8468082 w 12238380"/>
              <a:gd name="connsiteY4" fmla="*/ 933725 h 1320502"/>
              <a:gd name="connsiteX5" fmla="*/ 12238380 w 12238380"/>
              <a:gd name="connsiteY5" fmla="*/ 407217 h 1320502"/>
              <a:gd name="connsiteX0" fmla="*/ 0 w 12238380"/>
              <a:gd name="connsiteY0" fmla="*/ 1131583 h 1131583"/>
              <a:gd name="connsiteX1" fmla="*/ 1387052 w 12238380"/>
              <a:gd name="connsiteY1" fmla="*/ 858210 h 1131583"/>
              <a:gd name="connsiteX2" fmla="*/ 3767024 w 12238380"/>
              <a:gd name="connsiteY2" fmla="*/ 2036 h 1131583"/>
              <a:gd name="connsiteX3" fmla="*/ 5946552 w 12238380"/>
              <a:gd name="connsiteY3" fmla="*/ 1127999 h 1131583"/>
              <a:gd name="connsiteX4" fmla="*/ 9339619 w 12238380"/>
              <a:gd name="connsiteY4" fmla="*/ 190775 h 1131583"/>
              <a:gd name="connsiteX5" fmla="*/ 12238380 w 12238380"/>
              <a:gd name="connsiteY5" fmla="*/ 407217 h 1131583"/>
              <a:gd name="connsiteX0" fmla="*/ 0 w 12266955"/>
              <a:gd name="connsiteY0" fmla="*/ 5767949 h 5767949"/>
              <a:gd name="connsiteX1" fmla="*/ 1387052 w 12266955"/>
              <a:gd name="connsiteY1" fmla="*/ 5494576 h 5767949"/>
              <a:gd name="connsiteX2" fmla="*/ 3767024 w 12266955"/>
              <a:gd name="connsiteY2" fmla="*/ 4638402 h 5767949"/>
              <a:gd name="connsiteX3" fmla="*/ 5946552 w 12266955"/>
              <a:gd name="connsiteY3" fmla="*/ 5764365 h 5767949"/>
              <a:gd name="connsiteX4" fmla="*/ 9339619 w 12266955"/>
              <a:gd name="connsiteY4" fmla="*/ 4827141 h 5767949"/>
              <a:gd name="connsiteX5" fmla="*/ 12266955 w 12266955"/>
              <a:gd name="connsiteY5" fmla="*/ 95 h 5767949"/>
              <a:gd name="connsiteX0" fmla="*/ 0 w 12266955"/>
              <a:gd name="connsiteY0" fmla="*/ 5767939 h 5894410"/>
              <a:gd name="connsiteX1" fmla="*/ 1387052 w 12266955"/>
              <a:gd name="connsiteY1" fmla="*/ 5494566 h 5894410"/>
              <a:gd name="connsiteX2" fmla="*/ 3767024 w 12266955"/>
              <a:gd name="connsiteY2" fmla="*/ 4638392 h 5894410"/>
              <a:gd name="connsiteX3" fmla="*/ 5946552 w 12266955"/>
              <a:gd name="connsiteY3" fmla="*/ 5764355 h 5894410"/>
              <a:gd name="connsiteX4" fmla="*/ 10211156 w 12266955"/>
              <a:gd name="connsiteY4" fmla="*/ 5455781 h 5894410"/>
              <a:gd name="connsiteX5" fmla="*/ 12266955 w 12266955"/>
              <a:gd name="connsiteY5" fmla="*/ 85 h 5894410"/>
              <a:gd name="connsiteX0" fmla="*/ 0 w 12266955"/>
              <a:gd name="connsiteY0" fmla="*/ 5767939 h 5776023"/>
              <a:gd name="connsiteX1" fmla="*/ 1387052 w 12266955"/>
              <a:gd name="connsiteY1" fmla="*/ 5494566 h 5776023"/>
              <a:gd name="connsiteX2" fmla="*/ 3767024 w 12266955"/>
              <a:gd name="connsiteY2" fmla="*/ 4638392 h 5776023"/>
              <a:gd name="connsiteX3" fmla="*/ 5946552 w 12266955"/>
              <a:gd name="connsiteY3" fmla="*/ 5764355 h 5776023"/>
              <a:gd name="connsiteX4" fmla="*/ 10211156 w 12266955"/>
              <a:gd name="connsiteY4" fmla="*/ 5455781 h 5776023"/>
              <a:gd name="connsiteX5" fmla="*/ 12266955 w 12266955"/>
              <a:gd name="connsiteY5" fmla="*/ 85 h 5776023"/>
              <a:gd name="connsiteX0" fmla="*/ 0 w 12266955"/>
              <a:gd name="connsiteY0" fmla="*/ 5767934 h 5798676"/>
              <a:gd name="connsiteX1" fmla="*/ 1387052 w 12266955"/>
              <a:gd name="connsiteY1" fmla="*/ 5494561 h 5798676"/>
              <a:gd name="connsiteX2" fmla="*/ 3767024 w 12266955"/>
              <a:gd name="connsiteY2" fmla="*/ 4638387 h 5798676"/>
              <a:gd name="connsiteX3" fmla="*/ 5946552 w 12266955"/>
              <a:gd name="connsiteY3" fmla="*/ 5764350 h 5798676"/>
              <a:gd name="connsiteX4" fmla="*/ 9453918 w 12266955"/>
              <a:gd name="connsiteY4" fmla="*/ 5798676 h 5798676"/>
              <a:gd name="connsiteX5" fmla="*/ 12266955 w 12266955"/>
              <a:gd name="connsiteY5" fmla="*/ 80 h 5798676"/>
              <a:gd name="connsiteX0" fmla="*/ 0 w 12266955"/>
              <a:gd name="connsiteY0" fmla="*/ 5767934 h 5813713"/>
              <a:gd name="connsiteX1" fmla="*/ 1387052 w 12266955"/>
              <a:gd name="connsiteY1" fmla="*/ 5494561 h 5813713"/>
              <a:gd name="connsiteX2" fmla="*/ 3767024 w 12266955"/>
              <a:gd name="connsiteY2" fmla="*/ 4638387 h 5813713"/>
              <a:gd name="connsiteX3" fmla="*/ 5946552 w 12266955"/>
              <a:gd name="connsiteY3" fmla="*/ 5764350 h 5813713"/>
              <a:gd name="connsiteX4" fmla="*/ 9453918 w 12266955"/>
              <a:gd name="connsiteY4" fmla="*/ 5798676 h 5813713"/>
              <a:gd name="connsiteX5" fmla="*/ 12266955 w 12266955"/>
              <a:gd name="connsiteY5" fmla="*/ 80 h 5813713"/>
              <a:gd name="connsiteX0" fmla="*/ 0 w 12395542"/>
              <a:gd name="connsiteY0" fmla="*/ 5753646 h 5799425"/>
              <a:gd name="connsiteX1" fmla="*/ 1387052 w 12395542"/>
              <a:gd name="connsiteY1" fmla="*/ 5480273 h 5799425"/>
              <a:gd name="connsiteX2" fmla="*/ 3767024 w 12395542"/>
              <a:gd name="connsiteY2" fmla="*/ 4624099 h 5799425"/>
              <a:gd name="connsiteX3" fmla="*/ 5946552 w 12395542"/>
              <a:gd name="connsiteY3" fmla="*/ 5750062 h 5799425"/>
              <a:gd name="connsiteX4" fmla="*/ 9453918 w 12395542"/>
              <a:gd name="connsiteY4" fmla="*/ 5784388 h 5799425"/>
              <a:gd name="connsiteX5" fmla="*/ 12395542 w 12395542"/>
              <a:gd name="connsiteY5" fmla="*/ 80 h 5799425"/>
              <a:gd name="connsiteX0" fmla="*/ 0 w 12395542"/>
              <a:gd name="connsiteY0" fmla="*/ 5753646 h 5784388"/>
              <a:gd name="connsiteX1" fmla="*/ 1387052 w 12395542"/>
              <a:gd name="connsiteY1" fmla="*/ 5480273 h 5784388"/>
              <a:gd name="connsiteX2" fmla="*/ 3863277 w 12395542"/>
              <a:gd name="connsiteY2" fmla="*/ 5442246 h 5784388"/>
              <a:gd name="connsiteX3" fmla="*/ 5946552 w 12395542"/>
              <a:gd name="connsiteY3" fmla="*/ 5750062 h 5784388"/>
              <a:gd name="connsiteX4" fmla="*/ 9453918 w 12395542"/>
              <a:gd name="connsiteY4" fmla="*/ 5784388 h 5784388"/>
              <a:gd name="connsiteX5" fmla="*/ 12395542 w 12395542"/>
              <a:gd name="connsiteY5" fmla="*/ 80 h 5784388"/>
              <a:gd name="connsiteX0" fmla="*/ 0 w 12395542"/>
              <a:gd name="connsiteY0" fmla="*/ 5753646 h 5784388"/>
              <a:gd name="connsiteX1" fmla="*/ 1387052 w 12395542"/>
              <a:gd name="connsiteY1" fmla="*/ 5480273 h 5784388"/>
              <a:gd name="connsiteX2" fmla="*/ 3863277 w 12395542"/>
              <a:gd name="connsiteY2" fmla="*/ 5442246 h 5784388"/>
              <a:gd name="connsiteX3" fmla="*/ 5738004 w 12395542"/>
              <a:gd name="connsiteY3" fmla="*/ 3921262 h 5784388"/>
              <a:gd name="connsiteX4" fmla="*/ 9453918 w 12395542"/>
              <a:gd name="connsiteY4" fmla="*/ 5784388 h 5784388"/>
              <a:gd name="connsiteX5" fmla="*/ 12395542 w 12395542"/>
              <a:gd name="connsiteY5" fmla="*/ 80 h 5784388"/>
              <a:gd name="connsiteX0" fmla="*/ 0 w 12395542"/>
              <a:gd name="connsiteY0" fmla="*/ 5753646 h 5784388"/>
              <a:gd name="connsiteX1" fmla="*/ 1387052 w 12395542"/>
              <a:gd name="connsiteY1" fmla="*/ 5480273 h 5784388"/>
              <a:gd name="connsiteX2" fmla="*/ 3863277 w 12395542"/>
              <a:gd name="connsiteY2" fmla="*/ 5442246 h 5784388"/>
              <a:gd name="connsiteX3" fmla="*/ 5738004 w 12395542"/>
              <a:gd name="connsiteY3" fmla="*/ 3921262 h 5784388"/>
              <a:gd name="connsiteX4" fmla="*/ 9453918 w 12395542"/>
              <a:gd name="connsiteY4" fmla="*/ 5784388 h 5784388"/>
              <a:gd name="connsiteX5" fmla="*/ 12395542 w 12395542"/>
              <a:gd name="connsiteY5" fmla="*/ 80 h 5784388"/>
              <a:gd name="connsiteX0" fmla="*/ 0 w 12395542"/>
              <a:gd name="connsiteY0" fmla="*/ 5753648 h 5753648"/>
              <a:gd name="connsiteX1" fmla="*/ 1387052 w 12395542"/>
              <a:gd name="connsiteY1" fmla="*/ 5480275 h 5753648"/>
              <a:gd name="connsiteX2" fmla="*/ 3863277 w 12395542"/>
              <a:gd name="connsiteY2" fmla="*/ 5442248 h 5753648"/>
              <a:gd name="connsiteX3" fmla="*/ 5738004 w 12395542"/>
              <a:gd name="connsiteY3" fmla="*/ 3921264 h 5753648"/>
              <a:gd name="connsiteX4" fmla="*/ 8828276 w 12395542"/>
              <a:gd name="connsiteY4" fmla="*/ 5607927 h 5753648"/>
              <a:gd name="connsiteX5" fmla="*/ 12395542 w 12395542"/>
              <a:gd name="connsiteY5" fmla="*/ 82 h 5753648"/>
              <a:gd name="connsiteX0" fmla="*/ 0 w 12395542"/>
              <a:gd name="connsiteY0" fmla="*/ 5753662 h 5753662"/>
              <a:gd name="connsiteX1" fmla="*/ 1387052 w 12395542"/>
              <a:gd name="connsiteY1" fmla="*/ 5480289 h 5753662"/>
              <a:gd name="connsiteX2" fmla="*/ 3863277 w 12395542"/>
              <a:gd name="connsiteY2" fmla="*/ 5442262 h 5753662"/>
              <a:gd name="connsiteX3" fmla="*/ 5738004 w 12395542"/>
              <a:gd name="connsiteY3" fmla="*/ 3921278 h 5753662"/>
              <a:gd name="connsiteX4" fmla="*/ 8828276 w 12395542"/>
              <a:gd name="connsiteY4" fmla="*/ 5607941 h 5753662"/>
              <a:gd name="connsiteX5" fmla="*/ 12395542 w 12395542"/>
              <a:gd name="connsiteY5" fmla="*/ 96 h 5753662"/>
              <a:gd name="connsiteX0" fmla="*/ 0 w 12235121"/>
              <a:gd name="connsiteY0" fmla="*/ 2208663 h 2208663"/>
              <a:gd name="connsiteX1" fmla="*/ 1387052 w 12235121"/>
              <a:gd name="connsiteY1" fmla="*/ 1935290 h 2208663"/>
              <a:gd name="connsiteX2" fmla="*/ 3863277 w 12235121"/>
              <a:gd name="connsiteY2" fmla="*/ 1897263 h 2208663"/>
              <a:gd name="connsiteX3" fmla="*/ 5738004 w 12235121"/>
              <a:gd name="connsiteY3" fmla="*/ 376279 h 2208663"/>
              <a:gd name="connsiteX4" fmla="*/ 8828276 w 12235121"/>
              <a:gd name="connsiteY4" fmla="*/ 2062942 h 2208663"/>
              <a:gd name="connsiteX5" fmla="*/ 12235121 w 12235121"/>
              <a:gd name="connsiteY5" fmla="*/ 402 h 2208663"/>
              <a:gd name="connsiteX0" fmla="*/ 0 w 12235121"/>
              <a:gd name="connsiteY0" fmla="*/ 2208261 h 2253394"/>
              <a:gd name="connsiteX1" fmla="*/ 1387052 w 12235121"/>
              <a:gd name="connsiteY1" fmla="*/ 1934888 h 2253394"/>
              <a:gd name="connsiteX2" fmla="*/ 3863277 w 12235121"/>
              <a:gd name="connsiteY2" fmla="*/ 1896861 h 2253394"/>
              <a:gd name="connsiteX3" fmla="*/ 5738004 w 12235121"/>
              <a:gd name="connsiteY3" fmla="*/ 375877 h 2253394"/>
              <a:gd name="connsiteX4" fmla="*/ 8828276 w 12235121"/>
              <a:gd name="connsiteY4" fmla="*/ 2062540 h 2253394"/>
              <a:gd name="connsiteX5" fmla="*/ 8657481 w 12235121"/>
              <a:gd name="connsiteY5" fmla="*/ 1977104 h 2253394"/>
              <a:gd name="connsiteX6" fmla="*/ 12235121 w 12235121"/>
              <a:gd name="connsiteY6" fmla="*/ 0 h 2253394"/>
              <a:gd name="connsiteX0" fmla="*/ 0 w 12235121"/>
              <a:gd name="connsiteY0" fmla="*/ 2208261 h 2246519"/>
              <a:gd name="connsiteX1" fmla="*/ 1387052 w 12235121"/>
              <a:gd name="connsiteY1" fmla="*/ 1934888 h 2246519"/>
              <a:gd name="connsiteX2" fmla="*/ 3863277 w 12235121"/>
              <a:gd name="connsiteY2" fmla="*/ 1896861 h 2246519"/>
              <a:gd name="connsiteX3" fmla="*/ 5738004 w 12235121"/>
              <a:gd name="connsiteY3" fmla="*/ 375877 h 2246519"/>
              <a:gd name="connsiteX4" fmla="*/ 8828276 w 12235121"/>
              <a:gd name="connsiteY4" fmla="*/ 2062540 h 2246519"/>
              <a:gd name="connsiteX5" fmla="*/ 7710997 w 12235121"/>
              <a:gd name="connsiteY5" fmla="*/ 1961062 h 2246519"/>
              <a:gd name="connsiteX6" fmla="*/ 12235121 w 12235121"/>
              <a:gd name="connsiteY6" fmla="*/ 0 h 2246519"/>
              <a:gd name="connsiteX0" fmla="*/ 0 w 12235121"/>
              <a:gd name="connsiteY0" fmla="*/ 2208261 h 2208261"/>
              <a:gd name="connsiteX1" fmla="*/ 1387052 w 12235121"/>
              <a:gd name="connsiteY1" fmla="*/ 1934888 h 2208261"/>
              <a:gd name="connsiteX2" fmla="*/ 3863277 w 12235121"/>
              <a:gd name="connsiteY2" fmla="*/ 1896861 h 2208261"/>
              <a:gd name="connsiteX3" fmla="*/ 5738004 w 12235121"/>
              <a:gd name="connsiteY3" fmla="*/ 375877 h 2208261"/>
              <a:gd name="connsiteX4" fmla="*/ 8828276 w 12235121"/>
              <a:gd name="connsiteY4" fmla="*/ 2062540 h 2208261"/>
              <a:gd name="connsiteX5" fmla="*/ 6716387 w 12235121"/>
              <a:gd name="connsiteY5" fmla="*/ 1752515 h 2208261"/>
              <a:gd name="connsiteX6" fmla="*/ 12235121 w 12235121"/>
              <a:gd name="connsiteY6" fmla="*/ 0 h 2208261"/>
              <a:gd name="connsiteX0" fmla="*/ 0 w 12235121"/>
              <a:gd name="connsiteY0" fmla="*/ 2208261 h 2208261"/>
              <a:gd name="connsiteX1" fmla="*/ 1387052 w 12235121"/>
              <a:gd name="connsiteY1" fmla="*/ 1934888 h 2208261"/>
              <a:gd name="connsiteX2" fmla="*/ 3863277 w 12235121"/>
              <a:gd name="connsiteY2" fmla="*/ 1896861 h 2208261"/>
              <a:gd name="connsiteX3" fmla="*/ 5738004 w 12235121"/>
              <a:gd name="connsiteY3" fmla="*/ 375877 h 2208261"/>
              <a:gd name="connsiteX4" fmla="*/ 8860360 w 12235121"/>
              <a:gd name="connsiteY4" fmla="*/ 1821908 h 2208261"/>
              <a:gd name="connsiteX5" fmla="*/ 6716387 w 12235121"/>
              <a:gd name="connsiteY5" fmla="*/ 1752515 h 2208261"/>
              <a:gd name="connsiteX6" fmla="*/ 12235121 w 12235121"/>
              <a:gd name="connsiteY6" fmla="*/ 0 h 2208261"/>
              <a:gd name="connsiteX0" fmla="*/ 0 w 12235121"/>
              <a:gd name="connsiteY0" fmla="*/ 2208261 h 2300479"/>
              <a:gd name="connsiteX1" fmla="*/ 1387052 w 12235121"/>
              <a:gd name="connsiteY1" fmla="*/ 1934888 h 2300479"/>
              <a:gd name="connsiteX2" fmla="*/ 3863277 w 12235121"/>
              <a:gd name="connsiteY2" fmla="*/ 1896861 h 2300479"/>
              <a:gd name="connsiteX3" fmla="*/ 5738004 w 12235121"/>
              <a:gd name="connsiteY3" fmla="*/ 375877 h 2300479"/>
              <a:gd name="connsiteX4" fmla="*/ 8860360 w 12235121"/>
              <a:gd name="connsiteY4" fmla="*/ 1821908 h 2300479"/>
              <a:gd name="connsiteX5" fmla="*/ 6716387 w 12235121"/>
              <a:gd name="connsiteY5" fmla="*/ 1752515 h 2300479"/>
              <a:gd name="connsiteX6" fmla="*/ 12235121 w 12235121"/>
              <a:gd name="connsiteY6" fmla="*/ 0 h 2300479"/>
              <a:gd name="connsiteX0" fmla="*/ 0 w 12489121"/>
              <a:gd name="connsiteY0" fmla="*/ 2326794 h 2419012"/>
              <a:gd name="connsiteX1" fmla="*/ 1387052 w 12489121"/>
              <a:gd name="connsiteY1" fmla="*/ 2053421 h 2419012"/>
              <a:gd name="connsiteX2" fmla="*/ 3863277 w 12489121"/>
              <a:gd name="connsiteY2" fmla="*/ 2015394 h 2419012"/>
              <a:gd name="connsiteX3" fmla="*/ 5738004 w 12489121"/>
              <a:gd name="connsiteY3" fmla="*/ 494410 h 2419012"/>
              <a:gd name="connsiteX4" fmla="*/ 8860360 w 12489121"/>
              <a:gd name="connsiteY4" fmla="*/ 1940441 h 2419012"/>
              <a:gd name="connsiteX5" fmla="*/ 6716387 w 12489121"/>
              <a:gd name="connsiteY5" fmla="*/ 1871048 h 2419012"/>
              <a:gd name="connsiteX6" fmla="*/ 12489121 w 12489121"/>
              <a:gd name="connsiteY6" fmla="*/ 0 h 241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89121" h="2419012">
                <a:moveTo>
                  <a:pt x="0" y="2326794"/>
                </a:moveTo>
                <a:cubicBezTo>
                  <a:pt x="746492" y="2175530"/>
                  <a:pt x="743173" y="2105321"/>
                  <a:pt x="1387052" y="2053421"/>
                </a:cubicBezTo>
                <a:cubicBezTo>
                  <a:pt x="2030931" y="2001521"/>
                  <a:pt x="3138118" y="2275229"/>
                  <a:pt x="3863277" y="2015394"/>
                </a:cubicBezTo>
                <a:cubicBezTo>
                  <a:pt x="4588436" y="1755559"/>
                  <a:pt x="4905157" y="506902"/>
                  <a:pt x="5738004" y="494410"/>
                </a:cubicBezTo>
                <a:cubicBezTo>
                  <a:pt x="6570851" y="481918"/>
                  <a:pt x="8331002" y="1665549"/>
                  <a:pt x="8860360" y="1940441"/>
                </a:cubicBezTo>
                <a:cubicBezTo>
                  <a:pt x="8796161" y="2873059"/>
                  <a:pt x="6148580" y="2214805"/>
                  <a:pt x="6716387" y="1871048"/>
                </a:cubicBezTo>
                <a:cubicBezTo>
                  <a:pt x="7284195" y="1527291"/>
                  <a:pt x="11935627" y="337538"/>
                  <a:pt x="12489121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9" name="Picture 18" descr="A group of colorful squares with icons&#10;&#10;Description automatically generated with medium confidence">
            <a:extLst>
              <a:ext uri="{FF2B5EF4-FFF2-40B4-BE49-F238E27FC236}">
                <a16:creationId xmlns:a16="http://schemas.microsoft.com/office/drawing/2014/main" id="{F515987C-AB8F-CF04-30E8-D311CA57E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493" b="70221" l="9398" r="33614">
                        <a14:foregroundMark x1="16988" y1="29963" x2="10602" y2="39890"/>
                        <a14:foregroundMark x1="10766" y1="42295" x2="11566" y2="54044"/>
                        <a14:foregroundMark x1="10602" y1="39890" x2="10701" y2="41351"/>
                        <a14:foregroundMark x1="11566" y1="54044" x2="18313" y2="64154"/>
                        <a14:foregroundMark x1="18313" y1="64154" x2="27711" y2="61949"/>
                        <a14:foregroundMark x1="27711" y1="61949" x2="32892" y2="50551"/>
                        <a14:foregroundMark x1="32892" y1="50551" x2="31807" y2="36581"/>
                        <a14:foregroundMark x1="31807" y1="36581" x2="23855" y2="28493"/>
                        <a14:foregroundMark x1="23855" y1="28493" x2="15904" y2="35662"/>
                        <a14:foregroundMark x1="15904" y1="35662" x2="19157" y2="49816"/>
                        <a14:foregroundMark x1="19157" y1="49816" x2="26024" y2="50919"/>
                        <a14:foregroundMark x1="18554" y1="64338" x2="21205" y2="68750"/>
                        <a14:foregroundMark x1="9724" y1="42009" x2="11205" y2="53309"/>
                        <a14:foregroundMark x1="15663" y1="33640" x2="20723" y2="31250"/>
                        <a14:foregroundMark x1="19157" y1="43199" x2="26867" y2="43382"/>
                        <a14:foregroundMark x1="23855" y1="44853" x2="22892" y2="44853"/>
                        <a14:foregroundMark x1="19277" y1="64890" x2="22892" y2="64154"/>
                        <a14:foregroundMark x1="20361" y1="64338" x2="20843" y2="64154"/>
                        <a14:foregroundMark x1="22048" y1="65993" x2="22048" y2="68199"/>
                        <a14:foregroundMark x1="22410" y1="69301" x2="20964" y2="68750"/>
                        <a14:foregroundMark x1="22169" y1="70221" x2="22530" y2="69669"/>
                        <a14:foregroundMark x1="32892" y1="42096" x2="33012" y2="42096"/>
                        <a14:foregroundMark x1="33614" y1="41728" x2="33614" y2="49265"/>
                        <a14:backgroundMark x1="8675" y1="40074" x2="8675" y2="39154"/>
                        <a14:backgroundMark x1="9277" y1="40074" x2="8795" y2="41176"/>
                      </a14:backgroundRemoval>
                    </a14:imgEffect>
                  </a14:imgLayer>
                </a14:imgProps>
              </a:ext>
            </a:extLst>
          </a:blip>
          <a:srcRect l="8492" t="26731" r="64365" b="26556"/>
          <a:stretch/>
        </p:blipFill>
        <p:spPr>
          <a:xfrm>
            <a:off x="10841550" y="4205439"/>
            <a:ext cx="595945" cy="6721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0A6BE0-68FE-0174-7F49-EB333820C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85" b="94631" l="1050" r="22805">
                        <a14:foregroundMark x1="12224" y1="7499" x2="4676" y2="14765"/>
                        <a14:foregroundMark x1="13740" y1="6040" x2="12311" y2="7415"/>
                        <a14:foregroundMark x1="4676" y1="14765" x2="1431" y2="44631"/>
                        <a14:foregroundMark x1="1431" y1="44631" x2="6775" y2="70470"/>
                        <a14:foregroundMark x1="6775" y1="70470" x2="15551" y2="76257"/>
                        <a14:foregroundMark x1="16840" y1="73031" x2="22042" y2="53020"/>
                        <a14:foregroundMark x1="22042" y1="53020" x2="20706" y2="21141"/>
                        <a14:foregroundMark x1="20706" y1="21141" x2="12309" y2="8389"/>
                        <a14:foregroundMark x1="12309" y1="8389" x2="9256" y2="46309"/>
                        <a14:foregroundMark x1="9256" y1="46309" x2="18511" y2="37919"/>
                        <a14:foregroundMark x1="18511" y1="37919" x2="10687" y2="56376"/>
                        <a14:foregroundMark x1="10687" y1="56376" x2="2481" y2="41275"/>
                        <a14:foregroundMark x1="2481" y1="41275" x2="5951" y2="12048"/>
                        <a14:foregroundMark x1="6765" y1="10974" x2="15458" y2="14094"/>
                        <a14:foregroundMark x1="15458" y1="14094" x2="22042" y2="38926"/>
                        <a14:foregroundMark x1="22042" y1="38926" x2="16698" y2="69128"/>
                        <a14:foregroundMark x1="16698" y1="69128" x2="14122" y2="74497"/>
                        <a14:foregroundMark x1="2875" y1="55764" x2="1908" y2="32215"/>
                        <a14:foregroundMark x1="3244" y1="64765" x2="3205" y2="63824"/>
                        <a14:foregroundMark x1="1908" y1="32215" x2="7273" y2="10305"/>
                        <a14:foregroundMark x1="8797" y1="7766" x2="15071" y2="5908"/>
                        <a14:foregroundMark x1="18015" y1="10623" x2="22424" y2="31208"/>
                        <a14:foregroundMark x1="22424" y1="31208" x2="21183" y2="62752"/>
                        <a14:foregroundMark x1="21183" y1="62752" x2="20038" y2="68456"/>
                        <a14:foregroundMark x1="4389" y1="16443" x2="13359" y2="7047"/>
                        <a14:foregroundMark x1="13359" y1="7047" x2="5439" y2="14430"/>
                        <a14:foregroundMark x1="3817" y1="17450" x2="1305" y2="47100"/>
                        <a14:foregroundMark x1="2636" y1="54236" x2="5916" y2="65772"/>
                        <a14:foregroundMark x1="3340" y1="18456" x2="2099" y2="51342"/>
                        <a14:foregroundMark x1="11738" y1="85557" x2="12214" y2="87248"/>
                        <a14:foregroundMark x1="2319" y1="52121" x2="11207" y2="83674"/>
                        <a14:foregroundMark x1="9542" y1="75168" x2="11069" y2="76174"/>
                        <a14:foregroundMark x1="14313" y1="78188" x2="10210" y2="80872"/>
                        <a14:foregroundMark x1="14027" y1="79530" x2="10496" y2="81544"/>
                        <a14:foregroundMark x1="1290" y1="47130" x2="4294" y2="16107"/>
                        <a14:foregroundMark x1="12307" y1="7435" x2="12977" y2="6711"/>
                        <a14:foregroundMark x1="4294" y1="16107" x2="12249" y2="7499"/>
                        <a14:foregroundMark x1="12977" y1="6711" x2="21088" y2="21477"/>
                        <a14:foregroundMark x1="21088" y1="21477" x2="22328" y2="53020"/>
                        <a14:foregroundMark x1="22328" y1="53020" x2="17468" y2="75418"/>
                        <a14:foregroundMark x1="9048" y1="77400" x2="7538" y2="77181"/>
                        <a14:foregroundMark x1="16121" y1="78425" x2="9072" y2="77403"/>
                        <a14:foregroundMark x1="7538" y1="77181" x2="2668" y2="54443"/>
                        <a14:foregroundMark x1="2737" y1="54885" x2="6775" y2="73490"/>
                        <a14:foregroundMark x1="6775" y1="73490" x2="7729" y2="74497"/>
                        <a14:foregroundMark x1="3415" y1="63454" x2="4008" y2="67785"/>
                        <a14:foregroundMark x1="3159" y1="63906" x2="3244" y2="64430"/>
                        <a14:foregroundMark x1="3381" y1="63513" x2="6011" y2="71477"/>
                        <a14:foregroundMark x1="4008" y1="67450" x2="7252" y2="74832"/>
                        <a14:foregroundMark x1="4389" y1="68792" x2="7538" y2="74832"/>
                        <a14:foregroundMark x1="4866" y1="70805" x2="6679" y2="74832"/>
                        <a14:foregroundMark x1="7729" y1="77517" x2="8969" y2="77517"/>
                        <a14:foregroundMark x1="9453" y1="79919" x2="10782" y2="83893"/>
                        <a14:foregroundMark x1="9245" y1="79297" x2="9442" y2="79885"/>
                        <a14:foregroundMark x1="8874" y1="78188" x2="9060" y2="78743"/>
                        <a14:foregroundMark x1="10401" y1="82550" x2="10588" y2="85187"/>
                        <a14:foregroundMark x1="12158" y1="89554" x2="13168" y2="80537"/>
                        <a14:foregroundMark x1="12230" y1="89903" x2="12977" y2="82550"/>
                        <a14:foregroundMark x1="12542" y1="90867" x2="13645" y2="78188"/>
                        <a14:foregroundMark x1="12703" y1="90753" x2="14408" y2="78188"/>
                        <a14:foregroundMark x1="16986" y1="73589" x2="20802" y2="64094"/>
                        <a14:foregroundMark x1="14599" y1="79530" x2="15695" y2="76803"/>
                        <a14:foregroundMark x1="17131" y1="74138" x2="19943" y2="65772"/>
                        <a14:foregroundMark x1="20706" y1="62416" x2="17287" y2="74732"/>
                        <a14:foregroundMark x1="1247" y1="47216" x2="2290" y2="25503"/>
                        <a14:foregroundMark x1="2195" y1="27852" x2="2481" y2="30537"/>
                        <a14:foregroundMark x1="3626" y1="18456" x2="2385" y2="29530"/>
                        <a14:foregroundMark x1="8772" y1="7932" x2="9747" y2="6823"/>
                        <a14:foregroundMark x1="7962" y1="9396" x2="15111" y2="9396"/>
                        <a14:foregroundMark x1="17702" y1="11840" x2="17939" y2="12416"/>
                        <a14:foregroundMark x1="14880" y1="6649" x2="13073" y2="7383"/>
                        <a14:foregroundMark x1="14911" y1="6530" x2="14122" y2="6040"/>
                        <a14:foregroundMark x1="14981" y1="6040" x2="12560" y2="6040"/>
                        <a14:foregroundMark x1="13073" y1="5369" x2="12814" y2="4640"/>
                        <a14:foregroundMark x1="9731" y1="6914" x2="8865" y2="7301"/>
                        <a14:foregroundMark x1="13931" y1="5034" x2="12637" y2="5613"/>
                        <a14:foregroundMark x1="10072" y1="5032" x2="9148" y2="5383"/>
                        <a14:foregroundMark x1="16261" y1="11419" x2="21469" y2="26174"/>
                        <a14:foregroundMark x1="14599" y1="6711" x2="14753" y2="7146"/>
                        <a14:foregroundMark x1="17736" y1="11708" x2="19847" y2="16779"/>
                        <a14:foregroundMark x1="17887" y1="11119" x2="20420" y2="17114"/>
                        <a14:foregroundMark x1="18416" y1="12081" x2="21374" y2="22483"/>
                        <a14:foregroundMark x1="20324" y1="19128" x2="22233" y2="33557"/>
                        <a14:foregroundMark x1="21469" y1="25503" x2="21947" y2="28523"/>
                        <a14:foregroundMark x1="21088" y1="21477" x2="22805" y2="38926"/>
                        <a14:foregroundMark x1="22424" y1="31544" x2="18989" y2="63423"/>
                        <a14:foregroundMark x1="18989" y1="63423" x2="10305" y2="41946"/>
                        <a14:backgroundMark x1="477" y1="49664" x2="668" y2="48993"/>
                        <a14:backgroundMark x1="0" y1="49664" x2="954" y2="55034"/>
                        <a14:backgroundMark x1="15553" y1="4027" x2="18416" y2="9060"/>
                        <a14:backgroundMark x1="10496" y1="2685" x2="13168" y2="2685"/>
                        <a14:backgroundMark x1="17844" y1="76846" x2="16412" y2="79530"/>
                        <a14:backgroundMark x1="11546" y1="95973" x2="12023" y2="95638"/>
                        <a14:backgroundMark x1="9637" y1="93960" x2="9542" y2="82550"/>
                        <a14:backgroundMark x1="10973" y1="91611" x2="9637" y2="85906"/>
                        <a14:backgroundMark x1="10878" y1="92953" x2="9924" y2="84564"/>
                        <a14:backgroundMark x1="10019" y1="88926" x2="11069" y2="93960"/>
                        <a14:backgroundMark x1="10019" y1="86577" x2="10496" y2="88591"/>
                        <a14:backgroundMark x1="859" y1="54698" x2="2481" y2="65101"/>
                        <a14:backgroundMark x1="5630" y1="8389" x2="9447" y2="3356"/>
                      </a14:backgroundRemoval>
                    </a14:imgEffect>
                  </a14:imgLayer>
                </a14:imgProps>
              </a:ext>
            </a:extLst>
          </a:blip>
          <a:srcRect t="1" r="75284" b="-1634"/>
          <a:stretch/>
        </p:blipFill>
        <p:spPr>
          <a:xfrm>
            <a:off x="6243624" y="5424725"/>
            <a:ext cx="862292" cy="10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5594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000">
              <a:srgbClr val="234700">
                <a:alpha val="90000"/>
              </a:srgbClr>
            </a:gs>
            <a:gs pos="47000">
              <a:srgbClr val="FFE09D">
                <a:lumMod val="94000"/>
                <a:alpha val="50291"/>
              </a:srgbClr>
            </a:gs>
            <a:gs pos="87000">
              <a:srgbClr val="486F3C">
                <a:lumMod val="94332"/>
                <a:lumOff val="5668"/>
                <a:alpha val="89242"/>
              </a:srgbClr>
            </a:gs>
            <a:gs pos="100000">
              <a:srgbClr val="486F3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557D-8AA6-7C66-5933-DD66C490C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58" y="128436"/>
            <a:ext cx="10515600" cy="1325563"/>
          </a:xfrm>
        </p:spPr>
        <p:txBody>
          <a:bodyPr/>
          <a:lstStyle/>
          <a:p>
            <a:r>
              <a:rPr lang="en-IT" b="1"/>
              <a:t>Indice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D8299-7A67-D5FE-11E1-7096B10F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958" y="1102873"/>
            <a:ext cx="10515600" cy="5260762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400" b="1" i="0" u="none" strike="noStrike">
                <a:solidFill>
                  <a:srgbClr val="082C15"/>
                </a:solidFill>
                <a:effectLst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Exact Algorithms</a:t>
            </a:r>
            <a:endParaRPr lang="en-GB" sz="2000" b="1" i="0" u="none" strike="noStrike">
              <a:solidFill>
                <a:srgbClr val="082C15"/>
              </a:solidFill>
              <a:effectLst/>
            </a:endParaRPr>
          </a:p>
          <a:p>
            <a:pPr marL="800100" lvl="2" indent="-342900">
              <a:buFont typeface="Wingdings" pitchFamily="2" charset="2"/>
              <a:buChar char="v"/>
            </a:pPr>
            <a:r>
              <a:rPr lang="en-GB">
                <a:solidFill>
                  <a:srgbClr val="131314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OnePass Algorithm</a:t>
            </a:r>
            <a:endParaRPr lang="en-GB">
              <a:solidFill>
                <a:srgbClr val="131314"/>
              </a:solidFill>
            </a:endParaRPr>
          </a:p>
          <a:p>
            <a:pPr marL="800100" lvl="2" indent="-342900">
              <a:buFont typeface="Wingdings" pitchFamily="2" charset="2"/>
              <a:buChar char="v"/>
            </a:pPr>
            <a:r>
              <a:rPr lang="en-GB">
                <a:solidFill>
                  <a:srgbClr val="131314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MultiPass Algorithm</a:t>
            </a:r>
            <a:endParaRPr lang="en-GB">
              <a:solidFill>
                <a:srgbClr val="131314"/>
              </a:solidFill>
            </a:endParaRPr>
          </a:p>
          <a:p>
            <a:pPr marL="800100" lvl="2" indent="-342900">
              <a:buFont typeface="Wingdings" pitchFamily="2" charset="2"/>
              <a:buChar char="§"/>
            </a:pPr>
            <a:endParaRPr lang="en-GB" b="1">
              <a:solidFill>
                <a:srgbClr val="082C15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400" b="1">
                <a:solidFill>
                  <a:srgbClr val="082C15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Heuristic Algorithms</a:t>
            </a:r>
            <a:endParaRPr lang="en-GB" sz="2400" b="1">
              <a:solidFill>
                <a:srgbClr val="082C15"/>
              </a:solidFill>
            </a:endParaRPr>
          </a:p>
          <a:p>
            <a:pPr marL="800100" lvl="2" indent="-342900">
              <a:buFont typeface="Wingdings" pitchFamily="2" charset="2"/>
              <a:buChar char="v"/>
            </a:pPr>
            <a:r>
              <a:rPr lang="en-GB" u="sng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OnePass+</a:t>
            </a:r>
            <a:endParaRPr lang="en-GB" u="sng"/>
          </a:p>
          <a:p>
            <a:pPr marL="800100" lvl="2" indent="-342900">
              <a:buFont typeface="Wingdings" pitchFamily="2" charset="2"/>
              <a:buChar char="v"/>
            </a:pPr>
            <a:r>
              <a:rPr lang="en-GB" i="0" u="sng" strike="noStrike">
                <a:effectLst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SVP+</a:t>
            </a:r>
            <a:endParaRPr lang="en-GB" i="0" u="sng" strike="noStrike">
              <a:effectLst/>
            </a:endParaRPr>
          </a:p>
          <a:p>
            <a:pPr marL="800100" lvl="2" indent="-342900">
              <a:buFont typeface="Wingdings" pitchFamily="2" charset="2"/>
              <a:buChar char="v"/>
            </a:pPr>
            <a:r>
              <a:rPr lang="en-GB" i="0" u="sng" strike="noStrike">
                <a:effectLst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ESX</a:t>
            </a:r>
            <a:endParaRPr lang="en-GB" i="0" u="sng" strike="noStrike">
              <a:effectLst/>
            </a:endParaRPr>
          </a:p>
          <a:p>
            <a:pPr marL="1257300" lvl="3" indent="-342900">
              <a:buFont typeface="Courier New" panose="02070309020205020404" pitchFamily="49" charset="0"/>
              <a:buChar char="o"/>
            </a:pPr>
            <a:r>
              <a:rPr lang="en-GB" u="sng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Strategie di rimozione</a:t>
            </a:r>
            <a:endParaRPr lang="en-GB" i="0" u="sng" strike="noStrike">
              <a:effectLst/>
            </a:endParaRPr>
          </a:p>
          <a:p>
            <a:pPr marL="457200" lvl="2" indent="0">
              <a:buNone/>
            </a:pPr>
            <a:endParaRPr lang="en-GB" b="1" i="0" u="none" strike="noStrike">
              <a:solidFill>
                <a:srgbClr val="131314"/>
              </a:solidFill>
              <a:effectLst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sz="2400" b="1">
                <a:solidFill>
                  <a:srgbClr val="082C15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P-Dispersion Algorithm</a:t>
            </a:r>
            <a:endParaRPr lang="en-GB" sz="2400" b="1">
              <a:solidFill>
                <a:srgbClr val="082C15"/>
              </a:solidFill>
            </a:endParaRPr>
          </a:p>
          <a:p>
            <a:pPr marL="800100" lvl="1" indent="-342900">
              <a:buFont typeface="Wingdings" pitchFamily="2" charset="2"/>
              <a:buChar char="q"/>
            </a:pPr>
            <a:r>
              <a:rPr lang="en-GB" sz="200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Iterative Penalty Method (IPM)</a:t>
            </a:r>
            <a:endParaRPr lang="en-GB" sz="2000"/>
          </a:p>
          <a:p>
            <a:pPr>
              <a:buFont typeface="Wingdings" pitchFamily="2" charset="2"/>
              <a:buChar char="q"/>
            </a:pPr>
            <a:r>
              <a:rPr lang="en-GB" sz="2400" b="1">
                <a:solidFill>
                  <a:srgbClr val="082C15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Plateau</a:t>
            </a:r>
            <a:endParaRPr lang="en-GB" sz="2400" b="1">
              <a:solidFill>
                <a:srgbClr val="082C15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GB" sz="2400" b="1">
              <a:solidFill>
                <a:srgbClr val="082C15"/>
              </a:solidFill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420241F-FD62-407D-ECA8-52BE67ACBA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263318"/>
              </p:ext>
            </p:extLst>
          </p:nvPr>
        </p:nvGraphicFramePr>
        <p:xfrm>
          <a:off x="3959471" y="1714072"/>
          <a:ext cx="7925571" cy="342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0" name="Freeform 29">
            <a:extLst>
              <a:ext uri="{FF2B5EF4-FFF2-40B4-BE49-F238E27FC236}">
                <a16:creationId xmlns:a16="http://schemas.microsoft.com/office/drawing/2014/main" id="{2A025AAC-5E8F-7A94-6FC0-4E862BE534B3}"/>
              </a:ext>
            </a:extLst>
          </p:cNvPr>
          <p:cNvSpPr/>
          <p:nvPr/>
        </p:nvSpPr>
        <p:spPr>
          <a:xfrm>
            <a:off x="-85060" y="5664073"/>
            <a:ext cx="12668593" cy="909424"/>
          </a:xfrm>
          <a:custGeom>
            <a:avLst/>
            <a:gdLst>
              <a:gd name="connsiteX0" fmla="*/ 0 w 12682847"/>
              <a:gd name="connsiteY0" fmla="*/ 226088 h 909424"/>
              <a:gd name="connsiteX1" fmla="*/ 1888177 w 12682847"/>
              <a:gd name="connsiteY1" fmla="*/ 902982 h 909424"/>
              <a:gd name="connsiteX2" fmla="*/ 5878286 w 12682847"/>
              <a:gd name="connsiteY2" fmla="*/ 534846 h 909424"/>
              <a:gd name="connsiteX3" fmla="*/ 8383979 w 12682847"/>
              <a:gd name="connsiteY3" fmla="*/ 457 h 909424"/>
              <a:gd name="connsiteX4" fmla="*/ 10212779 w 12682847"/>
              <a:gd name="connsiteY4" fmla="*/ 629849 h 909424"/>
              <a:gd name="connsiteX5" fmla="*/ 12385964 w 12682847"/>
              <a:gd name="connsiteY5" fmla="*/ 653600 h 909424"/>
              <a:gd name="connsiteX6" fmla="*/ 12682847 w 12682847"/>
              <a:gd name="connsiteY6" fmla="*/ 712976 h 909424"/>
              <a:gd name="connsiteX0" fmla="*/ 0 w 12562296"/>
              <a:gd name="connsiteY0" fmla="*/ 226088 h 909424"/>
              <a:gd name="connsiteX1" fmla="*/ 1888177 w 12562296"/>
              <a:gd name="connsiteY1" fmla="*/ 902982 h 909424"/>
              <a:gd name="connsiteX2" fmla="*/ 5878286 w 12562296"/>
              <a:gd name="connsiteY2" fmla="*/ 534846 h 909424"/>
              <a:gd name="connsiteX3" fmla="*/ 8383979 w 12562296"/>
              <a:gd name="connsiteY3" fmla="*/ 457 h 909424"/>
              <a:gd name="connsiteX4" fmla="*/ 10212779 w 12562296"/>
              <a:gd name="connsiteY4" fmla="*/ 629849 h 909424"/>
              <a:gd name="connsiteX5" fmla="*/ 12385964 w 12562296"/>
              <a:gd name="connsiteY5" fmla="*/ 653600 h 909424"/>
              <a:gd name="connsiteX6" fmla="*/ 12415840 w 12562296"/>
              <a:gd name="connsiteY6" fmla="*/ 665474 h 909424"/>
              <a:gd name="connsiteX0" fmla="*/ 0 w 12860493"/>
              <a:gd name="connsiteY0" fmla="*/ 226088 h 909424"/>
              <a:gd name="connsiteX1" fmla="*/ 1888177 w 12860493"/>
              <a:gd name="connsiteY1" fmla="*/ 902982 h 909424"/>
              <a:gd name="connsiteX2" fmla="*/ 5878286 w 12860493"/>
              <a:gd name="connsiteY2" fmla="*/ 534846 h 909424"/>
              <a:gd name="connsiteX3" fmla="*/ 8383979 w 12860493"/>
              <a:gd name="connsiteY3" fmla="*/ 457 h 909424"/>
              <a:gd name="connsiteX4" fmla="*/ 10212779 w 12860493"/>
              <a:gd name="connsiteY4" fmla="*/ 629849 h 909424"/>
              <a:gd name="connsiteX5" fmla="*/ 12385964 w 12860493"/>
              <a:gd name="connsiteY5" fmla="*/ 653600 h 909424"/>
              <a:gd name="connsiteX6" fmla="*/ 12860493 w 12860493"/>
              <a:gd name="connsiteY6" fmla="*/ 458996 h 90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60493" h="909424">
                <a:moveTo>
                  <a:pt x="0" y="226088"/>
                </a:moveTo>
                <a:cubicBezTo>
                  <a:pt x="454231" y="538805"/>
                  <a:pt x="908463" y="851522"/>
                  <a:pt x="1888177" y="902982"/>
                </a:cubicBezTo>
                <a:cubicBezTo>
                  <a:pt x="2867891" y="954442"/>
                  <a:pt x="4795652" y="685267"/>
                  <a:pt x="5878286" y="534846"/>
                </a:cubicBezTo>
                <a:cubicBezTo>
                  <a:pt x="6960920" y="384425"/>
                  <a:pt x="7661564" y="-15377"/>
                  <a:pt x="8383979" y="457"/>
                </a:cubicBezTo>
                <a:cubicBezTo>
                  <a:pt x="9106394" y="16291"/>
                  <a:pt x="9545782" y="520992"/>
                  <a:pt x="10212779" y="629849"/>
                </a:cubicBezTo>
                <a:cubicBezTo>
                  <a:pt x="10879776" y="738706"/>
                  <a:pt x="11974286" y="639746"/>
                  <a:pt x="12385964" y="653600"/>
                </a:cubicBezTo>
                <a:cubicBezTo>
                  <a:pt x="12797642" y="667455"/>
                  <a:pt x="12795179" y="348160"/>
                  <a:pt x="12860493" y="458996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7244EB1-F205-A121-2062-D7D7FFB66477}"/>
              </a:ext>
            </a:extLst>
          </p:cNvPr>
          <p:cNvSpPr/>
          <p:nvPr/>
        </p:nvSpPr>
        <p:spPr>
          <a:xfrm>
            <a:off x="-85061" y="5664073"/>
            <a:ext cx="12668593" cy="909424"/>
          </a:xfrm>
          <a:custGeom>
            <a:avLst/>
            <a:gdLst>
              <a:gd name="connsiteX0" fmla="*/ 0 w 12682847"/>
              <a:gd name="connsiteY0" fmla="*/ 226088 h 909424"/>
              <a:gd name="connsiteX1" fmla="*/ 1888177 w 12682847"/>
              <a:gd name="connsiteY1" fmla="*/ 902982 h 909424"/>
              <a:gd name="connsiteX2" fmla="*/ 5878286 w 12682847"/>
              <a:gd name="connsiteY2" fmla="*/ 534846 h 909424"/>
              <a:gd name="connsiteX3" fmla="*/ 8383979 w 12682847"/>
              <a:gd name="connsiteY3" fmla="*/ 457 h 909424"/>
              <a:gd name="connsiteX4" fmla="*/ 10212779 w 12682847"/>
              <a:gd name="connsiteY4" fmla="*/ 629849 h 909424"/>
              <a:gd name="connsiteX5" fmla="*/ 12385964 w 12682847"/>
              <a:gd name="connsiteY5" fmla="*/ 653600 h 909424"/>
              <a:gd name="connsiteX6" fmla="*/ 12682847 w 12682847"/>
              <a:gd name="connsiteY6" fmla="*/ 712976 h 909424"/>
              <a:gd name="connsiteX0" fmla="*/ 0 w 12562296"/>
              <a:gd name="connsiteY0" fmla="*/ 226088 h 909424"/>
              <a:gd name="connsiteX1" fmla="*/ 1888177 w 12562296"/>
              <a:gd name="connsiteY1" fmla="*/ 902982 h 909424"/>
              <a:gd name="connsiteX2" fmla="*/ 5878286 w 12562296"/>
              <a:gd name="connsiteY2" fmla="*/ 534846 h 909424"/>
              <a:gd name="connsiteX3" fmla="*/ 8383979 w 12562296"/>
              <a:gd name="connsiteY3" fmla="*/ 457 h 909424"/>
              <a:gd name="connsiteX4" fmla="*/ 10212779 w 12562296"/>
              <a:gd name="connsiteY4" fmla="*/ 629849 h 909424"/>
              <a:gd name="connsiteX5" fmla="*/ 12385964 w 12562296"/>
              <a:gd name="connsiteY5" fmla="*/ 653600 h 909424"/>
              <a:gd name="connsiteX6" fmla="*/ 12415840 w 12562296"/>
              <a:gd name="connsiteY6" fmla="*/ 665474 h 909424"/>
              <a:gd name="connsiteX0" fmla="*/ 0 w 12860493"/>
              <a:gd name="connsiteY0" fmla="*/ 226088 h 909424"/>
              <a:gd name="connsiteX1" fmla="*/ 1888177 w 12860493"/>
              <a:gd name="connsiteY1" fmla="*/ 902982 h 909424"/>
              <a:gd name="connsiteX2" fmla="*/ 5878286 w 12860493"/>
              <a:gd name="connsiteY2" fmla="*/ 534846 h 909424"/>
              <a:gd name="connsiteX3" fmla="*/ 8383979 w 12860493"/>
              <a:gd name="connsiteY3" fmla="*/ 457 h 909424"/>
              <a:gd name="connsiteX4" fmla="*/ 10212779 w 12860493"/>
              <a:gd name="connsiteY4" fmla="*/ 629849 h 909424"/>
              <a:gd name="connsiteX5" fmla="*/ 12385964 w 12860493"/>
              <a:gd name="connsiteY5" fmla="*/ 653600 h 909424"/>
              <a:gd name="connsiteX6" fmla="*/ 12860493 w 12860493"/>
              <a:gd name="connsiteY6" fmla="*/ 458996 h 90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60493" h="909424">
                <a:moveTo>
                  <a:pt x="0" y="226088"/>
                </a:moveTo>
                <a:cubicBezTo>
                  <a:pt x="454231" y="538805"/>
                  <a:pt x="908463" y="851522"/>
                  <a:pt x="1888177" y="902982"/>
                </a:cubicBezTo>
                <a:cubicBezTo>
                  <a:pt x="2867891" y="954442"/>
                  <a:pt x="4795652" y="685267"/>
                  <a:pt x="5878286" y="534846"/>
                </a:cubicBezTo>
                <a:cubicBezTo>
                  <a:pt x="6960920" y="384425"/>
                  <a:pt x="7661564" y="-15377"/>
                  <a:pt x="8383979" y="457"/>
                </a:cubicBezTo>
                <a:cubicBezTo>
                  <a:pt x="9106394" y="16291"/>
                  <a:pt x="9545782" y="520992"/>
                  <a:pt x="10212779" y="629849"/>
                </a:cubicBezTo>
                <a:cubicBezTo>
                  <a:pt x="10879776" y="738706"/>
                  <a:pt x="11974286" y="639746"/>
                  <a:pt x="12385964" y="653600"/>
                </a:cubicBezTo>
                <a:cubicBezTo>
                  <a:pt x="12797642" y="667455"/>
                  <a:pt x="12795179" y="348160"/>
                  <a:pt x="12860493" y="458996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04127192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pic>
        <p:nvPicPr>
          <p:cNvPr id="3" name="Picture 2" descr="A screen shot of a map&#10;&#10;AI-generated content may be incorrect.">
            <a:extLst>
              <a:ext uri="{FF2B5EF4-FFF2-40B4-BE49-F238E27FC236}">
                <a16:creationId xmlns:a16="http://schemas.microsoft.com/office/drawing/2014/main" id="{FF5C8AD9-6792-C882-E10B-11A889E8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rgbClr val="A5DA97">
                <a:tint val="45000"/>
                <a:satMod val="400000"/>
              </a:srgbClr>
            </a:duotone>
          </a:blip>
          <a:srcRect t="3452" r="-1" b="11151"/>
          <a:stretch>
            <a:fillRect/>
          </a:stretch>
        </p:blipFill>
        <p:spPr>
          <a:xfrm>
            <a:off x="20" y="-532014"/>
            <a:ext cx="12191675" cy="6388356"/>
          </a:xfrm>
          <a:custGeom>
            <a:avLst/>
            <a:gdLst/>
            <a:ahLst/>
            <a:cxnLst/>
            <a:rect l="l" t="t" r="r" b="b"/>
            <a:pathLst>
              <a:path w="12191695" h="5856341">
                <a:moveTo>
                  <a:pt x="0" y="0"/>
                </a:moveTo>
                <a:lnTo>
                  <a:pt x="12191695" y="0"/>
                </a:lnTo>
                <a:lnTo>
                  <a:pt x="12191695" y="243849"/>
                </a:lnTo>
                <a:lnTo>
                  <a:pt x="12191695" y="505121"/>
                </a:lnTo>
                <a:lnTo>
                  <a:pt x="12191695" y="723207"/>
                </a:lnTo>
                <a:lnTo>
                  <a:pt x="12191695" y="755828"/>
                </a:lnTo>
                <a:lnTo>
                  <a:pt x="12191695" y="1411868"/>
                </a:lnTo>
                <a:lnTo>
                  <a:pt x="12191695" y="1421034"/>
                </a:lnTo>
                <a:lnTo>
                  <a:pt x="12191695" y="1515206"/>
                </a:lnTo>
                <a:lnTo>
                  <a:pt x="12191695" y="2636151"/>
                </a:lnTo>
                <a:lnTo>
                  <a:pt x="12191695" y="4637890"/>
                </a:lnTo>
                <a:lnTo>
                  <a:pt x="12165034" y="4654499"/>
                </a:lnTo>
                <a:cubicBezTo>
                  <a:pt x="10850144" y="5425621"/>
                  <a:pt x="8470558" y="5856341"/>
                  <a:pt x="5753358" y="5856341"/>
                </a:cubicBezTo>
                <a:cubicBezTo>
                  <a:pt x="3357905" y="5856341"/>
                  <a:pt x="2231342" y="5159120"/>
                  <a:pt x="858976" y="4449211"/>
                </a:cubicBezTo>
                <a:cubicBezTo>
                  <a:pt x="609057" y="4319934"/>
                  <a:pt x="364243" y="4191839"/>
                  <a:pt x="137598" y="4061349"/>
                </a:cubicBezTo>
                <a:lnTo>
                  <a:pt x="0" y="3977450"/>
                </a:lnTo>
                <a:lnTo>
                  <a:pt x="0" y="2636151"/>
                </a:lnTo>
                <a:lnTo>
                  <a:pt x="0" y="1421034"/>
                </a:lnTo>
                <a:lnTo>
                  <a:pt x="0" y="1411868"/>
                </a:lnTo>
                <a:lnTo>
                  <a:pt x="0" y="1283685"/>
                </a:lnTo>
                <a:lnTo>
                  <a:pt x="0" y="755828"/>
                </a:lnTo>
                <a:lnTo>
                  <a:pt x="0" y="723207"/>
                </a:lnTo>
                <a:lnTo>
                  <a:pt x="0" y="505121"/>
                </a:lnTo>
                <a:lnTo>
                  <a:pt x="0" y="243849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5F553D-483A-4D93-B429-9C1258836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3693" y="-1331662"/>
            <a:ext cx="2184309" cy="12191695"/>
          </a:xfrm>
          <a:custGeom>
            <a:avLst/>
            <a:gdLst>
              <a:gd name="connsiteX0" fmla="*/ 0 w 2184309"/>
              <a:gd name="connsiteY0" fmla="*/ 12191695 h 12191695"/>
              <a:gd name="connsiteX1" fmla="*/ 0 w 2184309"/>
              <a:gd name="connsiteY1" fmla="*/ 12191693 h 12191695"/>
              <a:gd name="connsiteX2" fmla="*/ 210774 w 2184309"/>
              <a:gd name="connsiteY2" fmla="*/ 12191693 h 12191695"/>
              <a:gd name="connsiteX3" fmla="*/ 292677 w 2184309"/>
              <a:gd name="connsiteY3" fmla="*/ 12054095 h 12191695"/>
              <a:gd name="connsiteX4" fmla="*/ 671310 w 2184309"/>
              <a:gd name="connsiteY4" fmla="*/ 11332717 h 12191695"/>
              <a:gd name="connsiteX5" fmla="*/ 2044957 w 2184309"/>
              <a:gd name="connsiteY5" fmla="*/ 6438336 h 12191695"/>
              <a:gd name="connsiteX6" fmla="*/ 871713 w 2184309"/>
              <a:gd name="connsiteY6" fmla="*/ 26659 h 12191695"/>
              <a:gd name="connsiteX7" fmla="*/ 855500 w 2184309"/>
              <a:gd name="connsiteY7" fmla="*/ 0 h 12191695"/>
              <a:gd name="connsiteX8" fmla="*/ 965858 w 2184309"/>
              <a:gd name="connsiteY8" fmla="*/ 0 h 12191695"/>
              <a:gd name="connsiteX9" fmla="*/ 982467 w 2184309"/>
              <a:gd name="connsiteY9" fmla="*/ 26661 h 12191695"/>
              <a:gd name="connsiteX10" fmla="*/ 2184309 w 2184309"/>
              <a:gd name="connsiteY10" fmla="*/ 6438338 h 12191695"/>
              <a:gd name="connsiteX11" fmla="*/ 777179 w 2184309"/>
              <a:gd name="connsiteY11" fmla="*/ 11332719 h 12191695"/>
              <a:gd name="connsiteX12" fmla="*/ 389317 w 2184309"/>
              <a:gd name="connsiteY12" fmla="*/ 12054097 h 12191695"/>
              <a:gd name="connsiteX13" fmla="*/ 305418 w 2184309"/>
              <a:gd name="connsiteY1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84309" h="12191695">
                <a:moveTo>
                  <a:pt x="0" y="12191695"/>
                </a:moveTo>
                <a:lnTo>
                  <a:pt x="0" y="12191693"/>
                </a:lnTo>
                <a:lnTo>
                  <a:pt x="210774" y="12191693"/>
                </a:lnTo>
                <a:lnTo>
                  <a:pt x="292677" y="12054095"/>
                </a:lnTo>
                <a:cubicBezTo>
                  <a:pt x="420062" y="11827450"/>
                  <a:pt x="545109" y="11582636"/>
                  <a:pt x="671310" y="11332717"/>
                </a:cubicBezTo>
                <a:cubicBezTo>
                  <a:pt x="1364326" y="9960351"/>
                  <a:pt x="2044957" y="8833788"/>
                  <a:pt x="2044957" y="6438336"/>
                </a:cubicBezTo>
                <a:cubicBezTo>
                  <a:pt x="2044957" y="3721135"/>
                  <a:pt x="1624486" y="1341549"/>
                  <a:pt x="871713" y="26659"/>
                </a:cubicBezTo>
                <a:lnTo>
                  <a:pt x="855500" y="0"/>
                </a:lnTo>
                <a:lnTo>
                  <a:pt x="965858" y="0"/>
                </a:lnTo>
                <a:lnTo>
                  <a:pt x="982467" y="26661"/>
                </a:lnTo>
                <a:cubicBezTo>
                  <a:pt x="1753589" y="1341551"/>
                  <a:pt x="2184309" y="3721137"/>
                  <a:pt x="2184309" y="6438338"/>
                </a:cubicBezTo>
                <a:cubicBezTo>
                  <a:pt x="2184309" y="8833790"/>
                  <a:pt x="1487088" y="9960353"/>
                  <a:pt x="777179" y="11332719"/>
                </a:cubicBezTo>
                <a:cubicBezTo>
                  <a:pt x="647902" y="11582638"/>
                  <a:pt x="519807" y="11827452"/>
                  <a:pt x="389317" y="12054097"/>
                </a:cubicBezTo>
                <a:lnTo>
                  <a:pt x="305418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46352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08999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4D76D-C0F6-4EEA-3A2E-73D43F7AD7DC}"/>
              </a:ext>
            </a:extLst>
          </p:cNvPr>
          <p:cNvSpPr txBox="1"/>
          <p:nvPr/>
        </p:nvSpPr>
        <p:spPr>
          <a:xfrm>
            <a:off x="457200" y="5977467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/>
              <a:t>Grafici ottenuti: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7DA18-9603-C1B5-04C4-178370D6AFAD}"/>
              </a:ext>
            </a:extLst>
          </p:cNvPr>
          <p:cNvSpPr txBox="1"/>
          <p:nvPr/>
        </p:nvSpPr>
        <p:spPr>
          <a:xfrm>
            <a:off x="3539066" y="5994400"/>
            <a:ext cx="843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L'analisi</a:t>
            </a:r>
            <a:r>
              <a:rPr lang="en-GB" sz="1600" dirty="0"/>
              <a:t> </a:t>
            </a:r>
            <a:r>
              <a:rPr lang="en-GB" sz="1600" dirty="0" err="1"/>
              <a:t>svolta</a:t>
            </a:r>
            <a:r>
              <a:rPr lang="en-GB" sz="1600" dirty="0"/>
              <a:t> </a:t>
            </a:r>
            <a:r>
              <a:rPr lang="en-GB" sz="1600" dirty="0" err="1"/>
              <a:t>permette</a:t>
            </a:r>
            <a:r>
              <a:rPr lang="en-GB" sz="1600" dirty="0"/>
              <a:t> di </a:t>
            </a:r>
            <a:r>
              <a:rPr lang="en-GB" sz="1600" b="1" dirty="0" err="1"/>
              <a:t>identificare</a:t>
            </a:r>
            <a:r>
              <a:rPr lang="en-GB" sz="1600" b="1" dirty="0"/>
              <a:t> quale </a:t>
            </a:r>
            <a:r>
              <a:rPr lang="en-GB" sz="1600" b="1" dirty="0" err="1"/>
              <a:t>algoritmo</a:t>
            </a:r>
            <a:r>
              <a:rPr lang="en-GB" sz="1600" b="1" dirty="0"/>
              <a:t> </a:t>
            </a:r>
            <a:r>
              <a:rPr lang="en-GB" sz="1600" b="1" dirty="0" err="1"/>
              <a:t>sia</a:t>
            </a:r>
            <a:r>
              <a:rPr lang="en-GB" sz="1600" b="1" dirty="0"/>
              <a:t> </a:t>
            </a:r>
            <a:r>
              <a:rPr lang="en-GB" sz="1600" b="1" dirty="0" err="1"/>
              <a:t>più</a:t>
            </a:r>
            <a:r>
              <a:rPr lang="en-GB" sz="1600" b="1" dirty="0"/>
              <a:t> </a:t>
            </a:r>
            <a:r>
              <a:rPr lang="en-GB" sz="1600" b="1" dirty="0" err="1"/>
              <a:t>adatto</a:t>
            </a:r>
            <a:r>
              <a:rPr lang="en-GB" sz="1600" b="1" dirty="0"/>
              <a:t> </a:t>
            </a:r>
            <a:r>
              <a:rPr lang="en-GB" sz="1600" dirty="0"/>
              <a:t>per </a:t>
            </a:r>
            <a:r>
              <a:rPr lang="en-GB" sz="1600" dirty="0" err="1"/>
              <a:t>specifici</a:t>
            </a:r>
            <a:r>
              <a:rPr lang="en-GB" sz="1600" dirty="0"/>
              <a:t> </a:t>
            </a:r>
            <a:r>
              <a:rPr lang="en-GB" sz="1600" dirty="0" err="1"/>
              <a:t>contesti</a:t>
            </a:r>
            <a:r>
              <a:rPr lang="en-GB" sz="1600" dirty="0"/>
              <a:t> </a:t>
            </a:r>
            <a:r>
              <a:rPr lang="en-GB" sz="1600" dirty="0" err="1"/>
              <a:t>geografici</a:t>
            </a:r>
            <a:r>
              <a:rPr lang="en-GB" sz="1600" dirty="0"/>
              <a:t>, </a:t>
            </a:r>
            <a:r>
              <a:rPr lang="en-GB" sz="1600" dirty="0" err="1"/>
              <a:t>bilanciando</a:t>
            </a:r>
            <a:r>
              <a:rPr lang="en-GB" sz="1600" dirty="0"/>
              <a:t> </a:t>
            </a:r>
            <a:r>
              <a:rPr lang="en-GB" sz="1600" dirty="0" err="1"/>
              <a:t>velocità</a:t>
            </a:r>
            <a:r>
              <a:rPr lang="en-GB" sz="1600" dirty="0"/>
              <a:t>, </a:t>
            </a:r>
            <a:r>
              <a:rPr lang="en-GB" sz="1600" dirty="0" err="1"/>
              <a:t>qualità</a:t>
            </a:r>
            <a:r>
              <a:rPr lang="en-GB" sz="1600" dirty="0"/>
              <a:t> </a:t>
            </a:r>
            <a:r>
              <a:rPr lang="en-GB" sz="1600" dirty="0" err="1"/>
              <a:t>dei</a:t>
            </a:r>
            <a:r>
              <a:rPr lang="en-GB" sz="1600" dirty="0"/>
              <a:t> </a:t>
            </a:r>
            <a:r>
              <a:rPr lang="en-GB" sz="1600" dirty="0" err="1"/>
              <a:t>risultati</a:t>
            </a:r>
            <a:r>
              <a:rPr lang="en-GB" sz="1600" dirty="0"/>
              <a:t> e </a:t>
            </a:r>
            <a:r>
              <a:rPr lang="en-GB" sz="1600" dirty="0" err="1"/>
              <a:t>affidabilità</a:t>
            </a:r>
            <a:r>
              <a:rPr lang="en-GB" sz="1600" dirty="0"/>
              <a:t> </a:t>
            </a:r>
            <a:r>
              <a:rPr lang="en-GB" sz="1600" dirty="0" err="1"/>
              <a:t>computazionale</a:t>
            </a:r>
            <a:r>
              <a:rPr lang="en-GB" sz="1600" dirty="0"/>
              <a:t>.</a:t>
            </a:r>
            <a:endParaRPr lang="en-IT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59B54-BFFF-D2F9-434B-BADBB0AB2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134" y="124178"/>
            <a:ext cx="6146800" cy="5122333"/>
          </a:xfrm>
          <a:prstGeom prst="rect">
            <a:avLst/>
          </a:prstGeom>
          <a:ln w="57150">
            <a:solidFill>
              <a:srgbClr val="0B5D2B"/>
            </a:solidFill>
          </a:ln>
        </p:spPr>
      </p:pic>
    </p:spTree>
    <p:extLst>
      <p:ext uri="{BB962C8B-B14F-4D97-AF65-F5344CB8AC3E}">
        <p14:creationId xmlns:p14="http://schemas.microsoft.com/office/powerpoint/2010/main" val="67983929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D721AF-7EE3-1FF0-1493-BA75ACB6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26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IT" sz="4000" b="1">
                <a:solidFill>
                  <a:schemeClr val="tx2"/>
                </a:solidFill>
                <a:latin typeface="Georgia" panose="02040502050405020303" pitchFamily="18" charset="0"/>
              </a:rPr>
              <a:t>ALGORITMI ESATTI</a:t>
            </a:r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10A29A0B-AB86-BFDB-8CBA-E27DE60C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197" y="180860"/>
            <a:ext cx="6851003" cy="5601470"/>
          </a:xfrm>
          <a:ln w="22225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softEdge rad="0"/>
          </a:effectLst>
        </p:spPr>
        <p:txBody>
          <a:bodyPr anchor="ctr">
            <a:spAutoFit/>
          </a:bodyPr>
          <a:lstStyle/>
          <a:p>
            <a:pPr marL="0" indent="0" algn="just" rtl="0">
              <a:spcAft>
                <a:spcPts val="1700"/>
              </a:spcAft>
              <a:buNone/>
            </a:pPr>
            <a:endParaRPr lang="en-GB" sz="2200" b="1" i="0" u="sng" strike="noStrike" dirty="0">
              <a:solidFill>
                <a:srgbClr val="0B5D2B"/>
              </a:solidFill>
              <a:effectLst/>
            </a:endParaRPr>
          </a:p>
          <a:p>
            <a:pPr marL="0" indent="0" algn="just" rtl="0">
              <a:spcAft>
                <a:spcPts val="1700"/>
              </a:spcAft>
              <a:buNone/>
            </a:pPr>
            <a:r>
              <a:rPr lang="it-IT" sz="2400" b="1" i="0" u="sng" strike="noStrike" dirty="0">
                <a:solidFill>
                  <a:srgbClr val="0B5D2B"/>
                </a:solidFill>
                <a:effectLst/>
              </a:rPr>
              <a:t>Definizione</a:t>
            </a:r>
            <a:r>
              <a:rPr lang="it-IT" sz="2200" b="0" i="0" u="none" strike="noStrike" dirty="0">
                <a:solidFill>
                  <a:schemeClr val="tx2"/>
                </a:solidFill>
                <a:effectLst/>
              </a:rPr>
              <a:t>: </a:t>
            </a:r>
          </a:p>
          <a:p>
            <a:pPr marL="0" indent="0" algn="just" rtl="0">
              <a:spcAft>
                <a:spcPts val="1700"/>
              </a:spcAft>
              <a:buNone/>
            </a:pPr>
            <a:r>
              <a:rPr lang="it-IT" sz="2200" dirty="0">
                <a:solidFill>
                  <a:schemeClr val="tx2"/>
                </a:solidFill>
              </a:rPr>
              <a:t>Si basano </a:t>
            </a:r>
            <a:r>
              <a:rPr lang="it-IT" sz="2200" b="1" u="sng" dirty="0">
                <a:solidFill>
                  <a:schemeClr val="tx2"/>
                </a:solidFill>
              </a:rPr>
              <a:t>sull’</a:t>
            </a:r>
            <a:r>
              <a:rPr lang="it-IT" sz="2200" b="1" i="0" u="sng" strike="noStrike" dirty="0">
                <a:solidFill>
                  <a:schemeClr val="tx2"/>
                </a:solidFill>
                <a:effectLst/>
              </a:rPr>
              <a:t>esplorazione</a:t>
            </a:r>
            <a:r>
              <a:rPr lang="it-IT" sz="2200" b="1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it-IT" sz="2200" b="1" i="0" u="sng" strike="noStrike" dirty="0">
                <a:solidFill>
                  <a:schemeClr val="tx2"/>
                </a:solidFill>
                <a:effectLst/>
              </a:rPr>
              <a:t>sistematica</a:t>
            </a:r>
            <a:r>
              <a:rPr lang="it-IT" sz="2200" b="1" i="0" u="none" strike="noStrike" dirty="0">
                <a:solidFill>
                  <a:schemeClr val="tx2"/>
                </a:solidFill>
                <a:effectLst/>
              </a:rPr>
              <a:t> di </a:t>
            </a:r>
            <a:r>
              <a:rPr lang="it-IT" sz="2200" b="1" i="0" u="sng" strike="noStrike" dirty="0">
                <a:solidFill>
                  <a:schemeClr val="tx2"/>
                </a:solidFill>
                <a:effectLst/>
              </a:rPr>
              <a:t>tutte</a:t>
            </a:r>
            <a:r>
              <a:rPr lang="it-IT" sz="2200" b="1" i="0" u="none" strike="noStrike" dirty="0">
                <a:solidFill>
                  <a:schemeClr val="tx2"/>
                </a:solidFill>
                <a:effectLst/>
              </a:rPr>
              <a:t> le possibili </a:t>
            </a:r>
            <a:r>
              <a:rPr lang="it-IT" sz="2200" b="1" i="0" u="sng" strike="noStrike" dirty="0">
                <a:solidFill>
                  <a:schemeClr val="tx2"/>
                </a:solidFill>
                <a:effectLst/>
              </a:rPr>
              <a:t>soluzioni</a:t>
            </a:r>
            <a:r>
              <a:rPr lang="it-IT" sz="2200" b="1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it-IT" sz="2200" b="0" i="0" u="none" strike="noStrike" dirty="0">
                <a:solidFill>
                  <a:schemeClr val="tx2"/>
                </a:solidFill>
                <a:effectLst/>
              </a:rPr>
              <a:t>(o parte sufficiente di esse) per garantire di individuare la soluzione ottimale. </a:t>
            </a:r>
          </a:p>
          <a:p>
            <a:pPr marL="0" indent="0" algn="just" rtl="0">
              <a:spcAft>
                <a:spcPts val="1700"/>
              </a:spcAft>
              <a:buNone/>
            </a:pPr>
            <a:r>
              <a:rPr lang="it-IT" sz="2400" b="1" u="sng" dirty="0">
                <a:solidFill>
                  <a:srgbClr val="0B5D2B"/>
                </a:solidFill>
              </a:rPr>
              <a:t>Analisi di vantaggi e svantaggi</a:t>
            </a:r>
            <a:r>
              <a:rPr lang="it-IT" sz="2200" dirty="0">
                <a:solidFill>
                  <a:srgbClr val="0B5D2B"/>
                </a:solidFill>
              </a:rPr>
              <a:t>: </a:t>
            </a:r>
            <a:endParaRPr lang="it-IT" sz="2200" b="0" i="0" u="none" strike="noStrike" dirty="0">
              <a:solidFill>
                <a:srgbClr val="0B5D2B"/>
              </a:solidFill>
              <a:effectLst/>
            </a:endParaRPr>
          </a:p>
          <a:p>
            <a:pPr marL="800100" lvl="2" indent="-342900" algn="just" fontAlgn="base">
              <a:buFont typeface="Wingdings" pitchFamily="2" charset="2"/>
              <a:buChar char="Ø"/>
            </a:pPr>
            <a:r>
              <a:rPr lang="it-IT" sz="2200" b="1" i="0" u="none" strike="noStrike" dirty="0">
                <a:solidFill>
                  <a:schemeClr val="tx2"/>
                </a:solidFill>
                <a:effectLst/>
                <a:highlight>
                  <a:srgbClr val="FFE09D"/>
                </a:highlight>
              </a:rPr>
              <a:t>Svantaggi</a:t>
            </a:r>
            <a:r>
              <a:rPr lang="it-IT" sz="2200" b="1" i="0" u="none" strike="noStrike" dirty="0">
                <a:solidFill>
                  <a:schemeClr val="tx2"/>
                </a:solidFill>
                <a:effectLst/>
              </a:rPr>
              <a:t>:</a:t>
            </a:r>
            <a:r>
              <a:rPr lang="it-IT" sz="22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it-IT" sz="2200" b="1" i="0" u="sng" strike="noStrike" dirty="0">
                <a:solidFill>
                  <a:schemeClr val="tx2"/>
                </a:solidFill>
                <a:effectLst/>
              </a:rPr>
              <a:t>non</a:t>
            </a:r>
            <a:r>
              <a:rPr lang="it-IT" sz="2200" b="0" i="0" u="none" strike="noStrike" dirty="0">
                <a:solidFill>
                  <a:schemeClr val="tx2"/>
                </a:solidFill>
                <a:effectLst/>
              </a:rPr>
              <a:t> tengono tanto conto di </a:t>
            </a:r>
            <a:r>
              <a:rPr lang="it-IT" sz="2200" b="1" i="0" u="none" strike="noStrike" dirty="0">
                <a:solidFill>
                  <a:schemeClr val="tx2"/>
                </a:solidFill>
                <a:effectLst/>
              </a:rPr>
              <a:t>risorse computazionali </a:t>
            </a:r>
            <a:r>
              <a:rPr lang="it-IT" sz="2200" b="0" i="0" u="none" strike="noStrike" dirty="0">
                <a:solidFill>
                  <a:schemeClr val="tx2"/>
                </a:solidFill>
                <a:effectLst/>
              </a:rPr>
              <a:t>quali tempo e memoria. </a:t>
            </a:r>
          </a:p>
          <a:p>
            <a:pPr marL="457200" lvl="2" indent="0" algn="just" fontAlgn="base">
              <a:buNone/>
            </a:pPr>
            <a:endParaRPr lang="it-IT" sz="2200" b="0" i="0" u="none" strike="noStrike" dirty="0">
              <a:solidFill>
                <a:schemeClr val="tx2"/>
              </a:solidFill>
              <a:effectLst/>
            </a:endParaRPr>
          </a:p>
          <a:p>
            <a:pPr marL="742950" lvl="2" indent="-285750" algn="just" fontAlgn="base">
              <a:spcAft>
                <a:spcPts val="1700"/>
              </a:spcAft>
              <a:buFont typeface="Wingdings" pitchFamily="2" charset="2"/>
              <a:buChar char="Ø"/>
            </a:pPr>
            <a:r>
              <a:rPr lang="it-IT" sz="2200" b="1" i="0" u="none" strike="noStrike" dirty="0">
                <a:solidFill>
                  <a:schemeClr val="tx2"/>
                </a:solidFill>
                <a:effectLst/>
                <a:highlight>
                  <a:srgbClr val="FFE09D"/>
                </a:highlight>
              </a:rPr>
              <a:t>Vantaggi</a:t>
            </a:r>
            <a:r>
              <a:rPr lang="it-IT" sz="2200" b="0" i="0" u="none" strike="noStrike" dirty="0">
                <a:solidFill>
                  <a:schemeClr val="tx2"/>
                </a:solidFill>
                <a:effectLst/>
              </a:rPr>
              <a:t>: garantiscono l’individuazione di </a:t>
            </a:r>
            <a:r>
              <a:rPr lang="it-IT" sz="2200" b="1" i="0" u="none" strike="noStrike" dirty="0">
                <a:solidFill>
                  <a:schemeClr val="tx2"/>
                </a:solidFill>
                <a:effectLst/>
              </a:rPr>
              <a:t>risorse ottimali</a:t>
            </a:r>
          </a:p>
          <a:p>
            <a:endParaRPr lang="en-IT" sz="2200" dirty="0">
              <a:solidFill>
                <a:schemeClr val="tx2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C4814D6-CE35-B40D-0B08-69A203213BE7}"/>
              </a:ext>
            </a:extLst>
          </p:cNvPr>
          <p:cNvSpPr/>
          <p:nvPr/>
        </p:nvSpPr>
        <p:spPr>
          <a:xfrm>
            <a:off x="0" y="5637653"/>
            <a:ext cx="12266341" cy="923048"/>
          </a:xfrm>
          <a:custGeom>
            <a:avLst/>
            <a:gdLst>
              <a:gd name="connsiteX0" fmla="*/ 0 w 12310055"/>
              <a:gd name="connsiteY0" fmla="*/ 683403 h 923048"/>
              <a:gd name="connsiteX1" fmla="*/ 722243 w 12310055"/>
              <a:gd name="connsiteY1" fmla="*/ 690029 h 923048"/>
              <a:gd name="connsiteX2" fmla="*/ 1060174 w 12310055"/>
              <a:gd name="connsiteY2" fmla="*/ 690029 h 923048"/>
              <a:gd name="connsiteX3" fmla="*/ 1669774 w 12310055"/>
              <a:gd name="connsiteY3" fmla="*/ 676777 h 923048"/>
              <a:gd name="connsiteX4" fmla="*/ 3922643 w 12310055"/>
              <a:gd name="connsiteY4" fmla="*/ 908690 h 923048"/>
              <a:gd name="connsiteX5" fmla="*/ 6659217 w 12310055"/>
              <a:gd name="connsiteY5" fmla="*/ 199698 h 923048"/>
              <a:gd name="connsiteX6" fmla="*/ 9041505 w 12310055"/>
              <a:gd name="connsiteY6" fmla="*/ 880340 h 923048"/>
              <a:gd name="connsiteX7" fmla="*/ 10233698 w 12310055"/>
              <a:gd name="connsiteY7" fmla="*/ 12239 h 923048"/>
              <a:gd name="connsiteX8" fmla="*/ 10913316 w 12310055"/>
              <a:gd name="connsiteY8" fmla="*/ 391704 h 923048"/>
              <a:gd name="connsiteX9" fmla="*/ 11713416 w 12310055"/>
              <a:gd name="connsiteY9" fmla="*/ 693041 h 923048"/>
              <a:gd name="connsiteX10" fmla="*/ 12274525 w 12310055"/>
              <a:gd name="connsiteY10" fmla="*/ 734604 h 92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10055" h="923048">
                <a:moveTo>
                  <a:pt x="0" y="683403"/>
                </a:moveTo>
                <a:lnTo>
                  <a:pt x="722243" y="690029"/>
                </a:lnTo>
                <a:lnTo>
                  <a:pt x="1060174" y="690029"/>
                </a:lnTo>
                <a:cubicBezTo>
                  <a:pt x="1218096" y="687820"/>
                  <a:pt x="1192696" y="640334"/>
                  <a:pt x="1669774" y="676777"/>
                </a:cubicBezTo>
                <a:cubicBezTo>
                  <a:pt x="2146852" y="713220"/>
                  <a:pt x="3091069" y="988203"/>
                  <a:pt x="3922643" y="908690"/>
                </a:cubicBezTo>
                <a:cubicBezTo>
                  <a:pt x="4754217" y="829177"/>
                  <a:pt x="5806073" y="204423"/>
                  <a:pt x="6659217" y="199698"/>
                </a:cubicBezTo>
                <a:cubicBezTo>
                  <a:pt x="7512361" y="194973"/>
                  <a:pt x="8445758" y="911583"/>
                  <a:pt x="9041505" y="880340"/>
                </a:cubicBezTo>
                <a:cubicBezTo>
                  <a:pt x="9637252" y="849097"/>
                  <a:pt x="9921730" y="93678"/>
                  <a:pt x="10233698" y="12239"/>
                </a:cubicBezTo>
                <a:cubicBezTo>
                  <a:pt x="10545666" y="-69200"/>
                  <a:pt x="10666696" y="278237"/>
                  <a:pt x="10913316" y="391704"/>
                </a:cubicBezTo>
                <a:cubicBezTo>
                  <a:pt x="11159936" y="505171"/>
                  <a:pt x="11486548" y="635891"/>
                  <a:pt x="11713416" y="693041"/>
                </a:cubicBezTo>
                <a:cubicBezTo>
                  <a:pt x="11940284" y="750191"/>
                  <a:pt x="12448260" y="856501"/>
                  <a:pt x="12274525" y="734604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E798D8C-6B9D-F413-D908-E0351E47072A}"/>
              </a:ext>
            </a:extLst>
          </p:cNvPr>
          <p:cNvSpPr/>
          <p:nvPr/>
        </p:nvSpPr>
        <p:spPr>
          <a:xfrm>
            <a:off x="0" y="5637653"/>
            <a:ext cx="12310055" cy="923048"/>
          </a:xfrm>
          <a:custGeom>
            <a:avLst/>
            <a:gdLst>
              <a:gd name="connsiteX0" fmla="*/ 0 w 12310055"/>
              <a:gd name="connsiteY0" fmla="*/ 683403 h 923048"/>
              <a:gd name="connsiteX1" fmla="*/ 722243 w 12310055"/>
              <a:gd name="connsiteY1" fmla="*/ 690029 h 923048"/>
              <a:gd name="connsiteX2" fmla="*/ 1060174 w 12310055"/>
              <a:gd name="connsiteY2" fmla="*/ 690029 h 923048"/>
              <a:gd name="connsiteX3" fmla="*/ 1669774 w 12310055"/>
              <a:gd name="connsiteY3" fmla="*/ 676777 h 923048"/>
              <a:gd name="connsiteX4" fmla="*/ 3922643 w 12310055"/>
              <a:gd name="connsiteY4" fmla="*/ 908690 h 923048"/>
              <a:gd name="connsiteX5" fmla="*/ 6659217 w 12310055"/>
              <a:gd name="connsiteY5" fmla="*/ 199698 h 923048"/>
              <a:gd name="connsiteX6" fmla="*/ 9041505 w 12310055"/>
              <a:gd name="connsiteY6" fmla="*/ 880340 h 923048"/>
              <a:gd name="connsiteX7" fmla="*/ 10233698 w 12310055"/>
              <a:gd name="connsiteY7" fmla="*/ 12239 h 923048"/>
              <a:gd name="connsiteX8" fmla="*/ 10913316 w 12310055"/>
              <a:gd name="connsiteY8" fmla="*/ 391704 h 923048"/>
              <a:gd name="connsiteX9" fmla="*/ 11713416 w 12310055"/>
              <a:gd name="connsiteY9" fmla="*/ 693041 h 923048"/>
              <a:gd name="connsiteX10" fmla="*/ 12274525 w 12310055"/>
              <a:gd name="connsiteY10" fmla="*/ 734604 h 92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10055" h="923048">
                <a:moveTo>
                  <a:pt x="0" y="683403"/>
                </a:moveTo>
                <a:lnTo>
                  <a:pt x="722243" y="690029"/>
                </a:lnTo>
                <a:lnTo>
                  <a:pt x="1060174" y="690029"/>
                </a:lnTo>
                <a:cubicBezTo>
                  <a:pt x="1218096" y="687820"/>
                  <a:pt x="1192696" y="640334"/>
                  <a:pt x="1669774" y="676777"/>
                </a:cubicBezTo>
                <a:cubicBezTo>
                  <a:pt x="2146852" y="713220"/>
                  <a:pt x="3091069" y="988203"/>
                  <a:pt x="3922643" y="908690"/>
                </a:cubicBezTo>
                <a:cubicBezTo>
                  <a:pt x="4754217" y="829177"/>
                  <a:pt x="5806073" y="204423"/>
                  <a:pt x="6659217" y="199698"/>
                </a:cubicBezTo>
                <a:cubicBezTo>
                  <a:pt x="7512361" y="194973"/>
                  <a:pt x="8445758" y="911583"/>
                  <a:pt x="9041505" y="880340"/>
                </a:cubicBezTo>
                <a:cubicBezTo>
                  <a:pt x="9637252" y="849097"/>
                  <a:pt x="9921730" y="93678"/>
                  <a:pt x="10233698" y="12239"/>
                </a:cubicBezTo>
                <a:cubicBezTo>
                  <a:pt x="10545666" y="-69200"/>
                  <a:pt x="10666696" y="278237"/>
                  <a:pt x="10913316" y="391704"/>
                </a:cubicBezTo>
                <a:cubicBezTo>
                  <a:pt x="11159936" y="505171"/>
                  <a:pt x="11486548" y="635891"/>
                  <a:pt x="11713416" y="693041"/>
                </a:cubicBezTo>
                <a:cubicBezTo>
                  <a:pt x="11940284" y="750191"/>
                  <a:pt x="12448260" y="856501"/>
                  <a:pt x="12274525" y="734604"/>
                </a:cubicBezTo>
              </a:path>
            </a:pathLst>
          </a:custGeom>
          <a:noFill/>
          <a:ln w="317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4" name="Picture 13" descr="A red map pointer with a circle&#10;&#10;Description automatically generated">
            <a:extLst>
              <a:ext uri="{FF2B5EF4-FFF2-40B4-BE49-F238E27FC236}">
                <a16:creationId xmlns:a16="http://schemas.microsoft.com/office/drawing/2014/main" id="{E6D3958C-BD97-0F4C-6ABD-58B3205F2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7862" l="8186" r="96239">
                        <a14:foregroundMark x1="29646" y1="7895" x2="65044" y2="9704"/>
                        <a14:foregroundMark x1="65044" y1="9704" x2="78319" y2="17599"/>
                        <a14:foregroundMark x1="78319" y1="17599" x2="88938" y2="42599"/>
                        <a14:foregroundMark x1="88938" y1="42599" x2="90044" y2="29605"/>
                        <a14:foregroundMark x1="90044" y1="29605" x2="82301" y2="18586"/>
                        <a14:foregroundMark x1="82301" y1="18586" x2="69248" y2="9539"/>
                        <a14:foregroundMark x1="69248" y1="9539" x2="51549" y2="5263"/>
                        <a14:foregroundMark x1="51549" y1="5263" x2="34513" y2="5099"/>
                        <a14:foregroundMark x1="34513" y1="5099" x2="19690" y2="12993"/>
                        <a14:foregroundMark x1="19690" y1="12993" x2="11062" y2="24013"/>
                        <a14:foregroundMark x1="11062" y1="24013" x2="8628" y2="36678"/>
                        <a14:foregroundMark x1="8628" y1="36678" x2="10841" y2="45559"/>
                        <a14:foregroundMark x1="26106" y1="6579" x2="42699" y2="2467"/>
                        <a14:foregroundMark x1="42699" y1="2467" x2="59735" y2="2632"/>
                        <a14:foregroundMark x1="59735" y1="2632" x2="78097" y2="7730"/>
                        <a14:foregroundMark x1="91593" y1="25329" x2="96681" y2="37336"/>
                        <a14:foregroundMark x1="96681" y1="37336" x2="94027" y2="43257"/>
                        <a14:foregroundMark x1="58186" y1="90789" x2="42035" y2="89474"/>
                        <a14:foregroundMark x1="54867" y1="94572" x2="45796" y2="93750"/>
                        <a14:foregroundMark x1="52434" y1="97533" x2="51327" y2="97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2698" y="5340353"/>
            <a:ext cx="825570" cy="11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1019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D8C3AFD7-4CCE-484E-84C6-80FB3E3E2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490C807E-560D-4B1E-8911-1B0B4631F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3CCC1DF5-83E7-46A1-8737-18B5AA0F1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51" name="Freeform: Shape 1036">
            <a:extLst>
              <a:ext uri="{FF2B5EF4-FFF2-40B4-BE49-F238E27FC236}">
                <a16:creationId xmlns:a16="http://schemas.microsoft.com/office/drawing/2014/main" id="{02114E49-C077-4083-B5C1-6A6E70F4D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"/>
            <a:ext cx="117348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3A6276-2C9D-8CE4-3932-EE9E1B7E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85" y="777999"/>
            <a:ext cx="4953000" cy="1216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0" u="none" strike="noStrike">
                <a:effectLst/>
              </a:rPr>
              <a:t>OnePass </a:t>
            </a:r>
            <a:r>
              <a:rPr lang="en-US" sz="4000" b="1"/>
              <a:t>Algorithm</a:t>
            </a:r>
            <a:br>
              <a:rPr lang="en-US" sz="4000" b="1"/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653F4-B7B5-4098-98D2-8256DDEE7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985" y="1488065"/>
            <a:ext cx="6341216" cy="377375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>
              <a:spcAft>
                <a:spcPts val="1700"/>
              </a:spcAft>
              <a:buNone/>
            </a:pPr>
            <a:r>
              <a:rPr lang="en-US" sz="2200" i="1" u="none" strike="noStrike">
                <a:solidFill>
                  <a:schemeClr val="tx1">
                    <a:alpha val="55000"/>
                  </a:schemeClr>
                </a:solidFill>
                <a:effectLst/>
              </a:rPr>
              <a:t>Traverses the road network expanding path from the source node s </a:t>
            </a:r>
            <a:r>
              <a:rPr lang="en-US" sz="2200" b="1" i="1" u="none" strike="noStrike">
                <a:solidFill>
                  <a:schemeClr val="tx1">
                    <a:alpha val="55000"/>
                  </a:schemeClr>
                </a:solidFill>
                <a:effectLst/>
              </a:rPr>
              <a:t>while pruning partially expanded paths that cannot lead to a result as early as possible.</a:t>
            </a:r>
            <a:endParaRPr lang="en-US" sz="2200" i="1">
              <a:solidFill>
                <a:schemeClr val="tx1">
                  <a:alpha val="55000"/>
                </a:schemeClr>
              </a:solidFill>
            </a:endParaRPr>
          </a:p>
          <a:p>
            <a:pPr marL="0" indent="0">
              <a:buNone/>
            </a:pPr>
            <a:r>
              <a:rPr lang="en-US" sz="2200" err="1">
                <a:solidFill>
                  <a:schemeClr val="tx1">
                    <a:alpha val="55000"/>
                  </a:schemeClr>
                </a:solidFill>
              </a:rPr>
              <a:t>Basato</a:t>
            </a:r>
            <a:r>
              <a:rPr lang="en-US" sz="2200">
                <a:solidFill>
                  <a:schemeClr val="tx1">
                    <a:alpha val="55000"/>
                  </a:schemeClr>
                </a:solidFill>
              </a:rPr>
              <a:t> sue </a:t>
            </a:r>
            <a:r>
              <a:rPr lang="en-US" sz="2200" b="1">
                <a:solidFill>
                  <a:schemeClr val="tx1">
                    <a:alpha val="55000"/>
                  </a:schemeClr>
                </a:solidFill>
              </a:rPr>
              <a:t>due</a:t>
            </a:r>
            <a:r>
              <a:rPr lang="en-US" sz="22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alpha val="55000"/>
                  </a:schemeClr>
                </a:solidFill>
              </a:rPr>
              <a:t>lemmi</a:t>
            </a:r>
            <a:r>
              <a:rPr lang="en-US" sz="22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alpha val="55000"/>
                  </a:schemeClr>
                </a:solidFill>
              </a:rPr>
              <a:t>fondamentali</a:t>
            </a:r>
            <a:r>
              <a:rPr lang="en-US" sz="2200">
                <a:solidFill>
                  <a:schemeClr val="tx1">
                    <a:alpha val="55000"/>
                  </a:schemeClr>
                </a:solidFill>
              </a:rPr>
              <a:t>: </a:t>
            </a:r>
          </a:p>
          <a:p>
            <a:pPr marL="0" indent="0">
              <a:buNone/>
            </a:pPr>
            <a:endParaRPr lang="en-US" sz="2200">
              <a:solidFill>
                <a:schemeClr val="tx1">
                  <a:alpha val="5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>
                <a:solidFill>
                  <a:schemeClr val="tx1">
                    <a:alpha val="55000"/>
                  </a:schemeClr>
                </a:solidFill>
              </a:rPr>
              <a:t>one-way Similarity </a:t>
            </a:r>
            <a:r>
              <a:rPr lang="en-US" sz="2200">
                <a:solidFill>
                  <a:schemeClr val="tx1">
                    <a:alpha val="55000"/>
                  </a:schemeClr>
                </a:solidFill>
                <a:sym typeface="Wingdings" pitchFamily="2" charset="2"/>
              </a:rPr>
              <a:t></a:t>
            </a:r>
          </a:p>
          <a:p>
            <a:pPr marL="342900" indent="-342900">
              <a:buFont typeface="+mj-lt"/>
              <a:buAutoNum type="arabicPeriod"/>
            </a:pPr>
            <a:endParaRPr lang="en-US" sz="2200">
              <a:solidFill>
                <a:schemeClr val="tx1">
                  <a:alpha val="5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err="1">
                <a:solidFill>
                  <a:schemeClr val="tx1">
                    <a:alpha val="55000"/>
                  </a:schemeClr>
                </a:solidFill>
              </a:rPr>
              <a:t>Similarità</a:t>
            </a:r>
            <a:r>
              <a:rPr lang="en-US" sz="2200">
                <a:solidFill>
                  <a:schemeClr val="tx1">
                    <a:alpha val="55000"/>
                  </a:schemeClr>
                </a:solidFill>
              </a:rPr>
              <a:t> per </a:t>
            </a:r>
            <a:r>
              <a:rPr lang="en-US" sz="2200" err="1">
                <a:solidFill>
                  <a:schemeClr val="tx1">
                    <a:alpha val="55000"/>
                  </a:schemeClr>
                </a:solidFill>
              </a:rPr>
              <a:t>cammini</a:t>
            </a:r>
            <a:r>
              <a:rPr lang="en-US" sz="22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US" sz="2200" err="1">
                <a:solidFill>
                  <a:schemeClr val="tx1">
                    <a:alpha val="55000"/>
                  </a:schemeClr>
                </a:solidFill>
              </a:rPr>
              <a:t>alternativi</a:t>
            </a:r>
            <a:endParaRPr lang="en-US" sz="2200">
              <a:solidFill>
                <a:schemeClr val="tx1">
                  <a:alpha val="5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200">
              <a:solidFill>
                <a:schemeClr val="tx1">
                  <a:alpha val="55000"/>
                </a:schemeClr>
              </a:solidFill>
            </a:endParaRPr>
          </a:p>
          <a:p>
            <a:pPr marL="0" indent="0">
              <a:buNone/>
            </a:pPr>
            <a:r>
              <a:rPr lang="en-US" sz="2200" u="sng" err="1">
                <a:solidFill>
                  <a:schemeClr val="tx1">
                    <a:alpha val="55000"/>
                  </a:schemeClr>
                </a:solidFill>
              </a:rPr>
              <a:t>Complessità</a:t>
            </a:r>
            <a:r>
              <a:rPr lang="en-US" sz="2200" u="sng">
                <a:solidFill>
                  <a:schemeClr val="tx1">
                    <a:alpha val="55000"/>
                  </a:schemeClr>
                </a:solidFill>
              </a:rPr>
              <a:t>:</a:t>
            </a:r>
            <a:r>
              <a:rPr lang="en-US" sz="22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200" b="1">
                <a:solidFill>
                  <a:schemeClr val="tx1">
                    <a:alpha val="55000"/>
                  </a:schemeClr>
                </a:solidFill>
              </a:rPr>
              <a:t>O(poly(K)) </a:t>
            </a:r>
            <a:r>
              <a:rPr lang="it-IT" sz="2200">
                <a:solidFill>
                  <a:schemeClr val="tx1">
                    <a:alpha val="55000"/>
                  </a:schemeClr>
                </a:solidFill>
              </a:rPr>
              <a:t>K </a:t>
            </a:r>
            <a:r>
              <a:rPr lang="it-IT" sz="2200" err="1">
                <a:solidFill>
                  <a:schemeClr val="tx1">
                    <a:alpha val="55000"/>
                  </a:schemeClr>
                </a:solidFill>
              </a:rPr>
              <a:t>is</a:t>
            </a:r>
            <a:r>
              <a:rPr lang="it-IT" sz="22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it-IT" sz="2200" err="1">
                <a:solidFill>
                  <a:schemeClr val="tx1">
                    <a:alpha val="55000"/>
                  </a:schemeClr>
                </a:solidFill>
              </a:rPr>
              <a:t>vastly</a:t>
            </a:r>
            <a:r>
              <a:rPr lang="it-IT" sz="22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it-IT" sz="2200" err="1">
                <a:solidFill>
                  <a:schemeClr val="tx1">
                    <a:alpha val="55000"/>
                  </a:schemeClr>
                </a:solidFill>
              </a:rPr>
              <a:t>superpolynomial</a:t>
            </a:r>
            <a:endParaRPr lang="en-US" sz="2200">
              <a:solidFill>
                <a:schemeClr val="tx1">
                  <a:alpha val="5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D6A7EF-FB2B-3A15-2FEF-D5CDED8505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8"/>
          <a:stretch/>
        </p:blipFill>
        <p:spPr bwMode="auto">
          <a:xfrm>
            <a:off x="6770723" y="990600"/>
            <a:ext cx="4724400" cy="4876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7C2159A-6747-5375-78F1-63205EE97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70" y="3859359"/>
            <a:ext cx="3607031" cy="84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495B9E-610C-32BF-5051-DF63E784DE19}"/>
              </a:ext>
            </a:extLst>
          </p:cNvPr>
          <p:cNvCxnSpPr>
            <a:cxnSpLocks/>
          </p:cNvCxnSpPr>
          <p:nvPr/>
        </p:nvCxnSpPr>
        <p:spPr>
          <a:xfrm>
            <a:off x="-33868" y="6432925"/>
            <a:ext cx="11946083" cy="0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EDB6C4-F9FB-7FC5-E8B9-4543A4ECCE2B}"/>
              </a:ext>
            </a:extLst>
          </p:cNvPr>
          <p:cNvCxnSpPr>
            <a:cxnSpLocks/>
          </p:cNvCxnSpPr>
          <p:nvPr/>
        </p:nvCxnSpPr>
        <p:spPr>
          <a:xfrm>
            <a:off x="11946083" y="3636818"/>
            <a:ext cx="0" cy="2925675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69331-9728-9A2A-9023-C64CB1EBB991}"/>
              </a:ext>
            </a:extLst>
          </p:cNvPr>
          <p:cNvCxnSpPr>
            <a:cxnSpLocks/>
          </p:cNvCxnSpPr>
          <p:nvPr/>
        </p:nvCxnSpPr>
        <p:spPr>
          <a:xfrm flipH="1">
            <a:off x="11814464" y="3559856"/>
            <a:ext cx="377536" cy="0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153BCB-51DF-DDE2-AA89-1D5FF79E97AD}"/>
              </a:ext>
            </a:extLst>
          </p:cNvPr>
          <p:cNvCxnSpPr>
            <a:cxnSpLocks/>
          </p:cNvCxnSpPr>
          <p:nvPr/>
        </p:nvCxnSpPr>
        <p:spPr>
          <a:xfrm>
            <a:off x="0" y="6436329"/>
            <a:ext cx="11946083" cy="302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E10E8-D162-B99A-C5A5-7BB522BBA763}"/>
              </a:ext>
            </a:extLst>
          </p:cNvPr>
          <p:cNvCxnSpPr>
            <a:cxnSpLocks/>
          </p:cNvCxnSpPr>
          <p:nvPr/>
        </p:nvCxnSpPr>
        <p:spPr>
          <a:xfrm>
            <a:off x="11946083" y="3559856"/>
            <a:ext cx="0" cy="2782162"/>
          </a:xfrm>
          <a:prstGeom prst="line">
            <a:avLst/>
          </a:prstGeom>
          <a:ln w="31750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5CC48F-4C01-C558-9A00-BC3959A1E61E}"/>
              </a:ext>
            </a:extLst>
          </p:cNvPr>
          <p:cNvCxnSpPr/>
          <p:nvPr/>
        </p:nvCxnSpPr>
        <p:spPr>
          <a:xfrm>
            <a:off x="11946083" y="3559856"/>
            <a:ext cx="245917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group of colorful squares with icons&#10;&#10;Description automatically generated with medium confidence">
            <a:extLst>
              <a:ext uri="{FF2B5EF4-FFF2-40B4-BE49-F238E27FC236}">
                <a16:creationId xmlns:a16="http://schemas.microsoft.com/office/drawing/2014/main" id="{5BB9356C-A234-484A-9421-D9D5B393A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493" b="70221" l="9398" r="33614">
                        <a14:foregroundMark x1="16988" y1="29963" x2="10602" y2="39890"/>
                        <a14:foregroundMark x1="10766" y1="42295" x2="11566" y2="54044"/>
                        <a14:foregroundMark x1="10602" y1="39890" x2="10701" y2="41351"/>
                        <a14:foregroundMark x1="11566" y1="54044" x2="18313" y2="64154"/>
                        <a14:foregroundMark x1="18313" y1="64154" x2="27711" y2="61949"/>
                        <a14:foregroundMark x1="27711" y1="61949" x2="32892" y2="50551"/>
                        <a14:foregroundMark x1="32892" y1="50551" x2="31807" y2="36581"/>
                        <a14:foregroundMark x1="31807" y1="36581" x2="23855" y2="28493"/>
                        <a14:foregroundMark x1="23855" y1="28493" x2="15904" y2="35662"/>
                        <a14:foregroundMark x1="15904" y1="35662" x2="19157" y2="49816"/>
                        <a14:foregroundMark x1="19157" y1="49816" x2="26024" y2="50919"/>
                        <a14:foregroundMark x1="18554" y1="64338" x2="21205" y2="68750"/>
                        <a14:foregroundMark x1="9724" y1="42009" x2="11205" y2="53309"/>
                        <a14:foregroundMark x1="15663" y1="33640" x2="20723" y2="31250"/>
                        <a14:foregroundMark x1="19157" y1="43199" x2="26867" y2="43382"/>
                        <a14:foregroundMark x1="23855" y1="44853" x2="22892" y2="44853"/>
                        <a14:foregroundMark x1="19277" y1="64890" x2="22892" y2="64154"/>
                        <a14:foregroundMark x1="20361" y1="64338" x2="20843" y2="64154"/>
                        <a14:foregroundMark x1="22048" y1="65993" x2="22048" y2="68199"/>
                        <a14:foregroundMark x1="22410" y1="69301" x2="20964" y2="68750"/>
                        <a14:foregroundMark x1="22169" y1="70221" x2="22530" y2="69669"/>
                        <a14:foregroundMark x1="32892" y1="42096" x2="33012" y2="42096"/>
                        <a14:foregroundMark x1="33614" y1="41728" x2="33614" y2="49265"/>
                        <a14:backgroundMark x1="8675" y1="40074" x2="8675" y2="39154"/>
                        <a14:backgroundMark x1="9277" y1="40074" x2="8795" y2="41176"/>
                      </a14:backgroundRemoval>
                    </a14:imgEffect>
                  </a14:imgLayer>
                </a14:imgProps>
              </a:ext>
            </a:extLst>
          </a:blip>
          <a:srcRect l="8492" t="26731" r="64365" b="26556"/>
          <a:stretch/>
        </p:blipFill>
        <p:spPr>
          <a:xfrm>
            <a:off x="6015550" y="5661705"/>
            <a:ext cx="595945" cy="672191"/>
          </a:xfrm>
          <a:prstGeom prst="rect">
            <a:avLst/>
          </a:prstGeom>
        </p:spPr>
      </p:pic>
      <p:pic>
        <p:nvPicPr>
          <p:cNvPr id="30" name="Picture 29" descr="A group of colorful squares with icons&#10;&#10;Description automatically generated with medium confidence">
            <a:extLst>
              <a:ext uri="{FF2B5EF4-FFF2-40B4-BE49-F238E27FC236}">
                <a16:creationId xmlns:a16="http://schemas.microsoft.com/office/drawing/2014/main" id="{C17E0E46-4220-9C5B-0319-DF5A1515E0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75" b="51103" l="44819" r="68434">
                        <a14:foregroundMark x1="61566" y1="15625" x2="52530" y2="13603"/>
                        <a14:foregroundMark x1="52530" y1="13603" x2="47229" y2="25551"/>
                        <a14:foregroundMark x1="47229" y1="25551" x2="48515" y2="14082"/>
                        <a14:foregroundMark x1="49743" y1="11350" x2="57831" y2="9375"/>
                        <a14:foregroundMark x1="57831" y1="9375" x2="63976" y2="22426"/>
                        <a14:foregroundMark x1="63976" y1="22426" x2="54337" y2="25000"/>
                        <a14:foregroundMark x1="54337" y1="25000" x2="62289" y2="29596"/>
                        <a14:foregroundMark x1="44940" y1="35294" x2="44819" y2="21140"/>
                        <a14:foregroundMark x1="44819" y1="21140" x2="45663" y2="20956"/>
                        <a14:backgroundMark x1="83494" y1="35662" x2="83494" y2="35662"/>
                        <a14:backgroundMark x1="47952" y1="12868" x2="50000" y2="10478"/>
                        <a14:backgroundMark x1="48795" y1="11949" x2="50000" y2="10846"/>
                      </a14:backgroundRemoval>
                    </a14:imgEffect>
                  </a14:imgLayer>
                </a14:imgProps>
              </a:ext>
            </a:extLst>
          </a:blip>
          <a:srcRect l="43504" t="8670" r="28651" b="44000"/>
          <a:stretch/>
        </p:blipFill>
        <p:spPr>
          <a:xfrm>
            <a:off x="11676504" y="3003737"/>
            <a:ext cx="515496" cy="574300"/>
          </a:xfrm>
          <a:prstGeom prst="rect">
            <a:avLst/>
          </a:prstGeom>
        </p:spPr>
      </p:pic>
      <p:pic>
        <p:nvPicPr>
          <p:cNvPr id="4" name="0B41C1EE-FD03-4708-A848-06FC495E47FB_79D47E55-5D93-471C-9168-200EFE913B1B.mp4">
            <a:hlinkClick r:id="" action="ppaction://media"/>
            <a:extLst>
              <a:ext uri="{FF2B5EF4-FFF2-40B4-BE49-F238E27FC236}">
                <a16:creationId xmlns:a16="http://schemas.microsoft.com/office/drawing/2014/main" id="{0BE17FDE-B1B4-EDEA-DA7C-793E560EF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23877" t="19770" r="16382" b="25222"/>
          <a:stretch/>
        </p:blipFill>
        <p:spPr>
          <a:xfrm>
            <a:off x="6611495" y="2179930"/>
            <a:ext cx="5103849" cy="32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2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5C162-1512-A47F-7BD6-7C1DB25D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611ED079-5AEF-DA10-3ADB-6C3B68412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76E6274E-973A-AF11-75D7-DD28B834F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6CA8974A-5722-1466-E183-6261E48FA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6937FCF5-9453-87D2-E36A-852B756C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51" name="Freeform: Shape 1036">
            <a:extLst>
              <a:ext uri="{FF2B5EF4-FFF2-40B4-BE49-F238E27FC236}">
                <a16:creationId xmlns:a16="http://schemas.microsoft.com/office/drawing/2014/main" id="{B63BE8DB-83AB-06B7-C975-0E4533BB1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62C51DD5-3A88-2AC8-9417-F32A5ADAB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"/>
            <a:ext cx="11734800" cy="594360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375035-8CD8-16B4-1E76-94EF91D8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98245"/>
            <a:ext cx="4953000" cy="1216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0" u="none" strike="noStrike" err="1">
                <a:effectLst/>
              </a:rPr>
              <a:t>MultiPass</a:t>
            </a:r>
            <a:r>
              <a:rPr lang="en-US" sz="4000" b="1" i="0" u="none" strike="noStrike">
                <a:effectLst/>
              </a:rPr>
              <a:t> </a:t>
            </a:r>
            <a:r>
              <a:rPr lang="en-US" sz="4000" b="1"/>
              <a:t>Algorithm</a:t>
            </a:r>
            <a:br>
              <a:rPr lang="en-US" sz="4000" b="1"/>
            </a:br>
            <a:endParaRPr lang="en-US" sz="40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6674E4-354C-482E-C8B8-6469BA5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62" y="766998"/>
            <a:ext cx="4495800" cy="5350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89FE49-BFC0-511A-ECFE-18B8F90BA3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71500" y="1708417"/>
                <a:ext cx="643889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200" i="1">
                    <a:solidFill>
                      <a:schemeClr val="tx1">
                        <a:alpha val="55000"/>
                      </a:schemeClr>
                    </a:solidFill>
                  </a:rPr>
                  <a:t>it employs a second pruning criterion that aims at reducing the search space </a:t>
                </a:r>
                <a:r>
                  <a:rPr lang="en-GB" sz="2200" b="1" i="1">
                    <a:solidFill>
                      <a:schemeClr val="tx1">
                        <a:alpha val="55000"/>
                      </a:schemeClr>
                    </a:solidFill>
                  </a:rPr>
                  <a:t>by avoiding the expansion of non-promising paths </a:t>
                </a:r>
                <a:r>
                  <a:rPr lang="en-GB" sz="2200" b="1" i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 </a:t>
                </a:r>
                <a:r>
                  <a:rPr lang="en-GB" sz="2200" b="1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attraversa</a:t>
                </a:r>
                <a:r>
                  <a:rPr lang="en-GB" sz="2200" b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 il </a:t>
                </a:r>
                <a:r>
                  <a:rPr lang="en-GB" sz="2200" b="1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cammino</a:t>
                </a:r>
                <a:r>
                  <a:rPr lang="en-GB" sz="2200" b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 piu volte</a:t>
                </a:r>
              </a:p>
              <a:p>
                <a:pPr marL="0" indent="0">
                  <a:buNone/>
                </a:pPr>
                <a:endParaRPr lang="en-GB" sz="2200" b="1">
                  <a:solidFill>
                    <a:schemeClr val="tx1">
                      <a:alpha val="55000"/>
                    </a:schemeClr>
                  </a:solidFill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200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Basato</a:t>
                </a:r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 </a:t>
                </a:r>
                <a:r>
                  <a:rPr lang="en-GB" sz="2200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su</a:t>
                </a:r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 </a:t>
                </a:r>
                <a:r>
                  <a:rPr lang="en-GB" sz="2200" b="1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tre</a:t>
                </a:r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 </a:t>
                </a:r>
                <a:r>
                  <a:rPr lang="en-GB" sz="2200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lemmi</a:t>
                </a:r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One-way-similarity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200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Similarita</a:t>
                </a:r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 di </a:t>
                </a:r>
                <a:r>
                  <a:rPr lang="en-GB" sz="2200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cammini</a:t>
                </a:r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 </a:t>
                </a:r>
                <a:r>
                  <a:rPr lang="en-GB" sz="2200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alternativi</a:t>
                </a:r>
                <a:endParaRPr lang="en-GB" sz="2200">
                  <a:solidFill>
                    <a:schemeClr val="tx1">
                      <a:alpha val="55000"/>
                    </a:schemeClr>
                  </a:solidFill>
                  <a:sym typeface="Wingdings" pitchFamily="2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200" b="1" i="1" smtClean="0">
                            <a:solidFill>
                              <a:schemeClr val="tx1">
                                <a:lumMod val="95000"/>
                                <a:lumOff val="5000"/>
                                <a:alpha val="5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GB" sz="2200" dirty="0">
                            <a:solidFill>
                              <a:schemeClr val="tx1">
                                <a:alpha val="55000"/>
                              </a:schemeClr>
                            </a:solidFill>
                          </a:rPr>
                          <m:t>Sim</m:t>
                        </m:r>
                      </m:e>
                    </m:acc>
                    <m:r>
                      <m:rPr>
                        <m:nor/>
                      </m:rPr>
                      <a:rPr lang="en-GB" sz="22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GB" sz="22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GB" sz="18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i</m:t>
                    </m:r>
                    <m:r>
                      <m:rPr>
                        <m:nor/>
                      </m:rPr>
                      <a:rPr lang="en-GB" sz="22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GB" sz="22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it-IT" sz="2200" b="0" i="0" dirty="0" smtClean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)</m:t>
                    </m:r>
                  </m:oMath>
                </a14:m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</a:rPr>
                  <a:t>≤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000" b="1" i="1">
                            <a:solidFill>
                              <a:schemeClr val="tx1">
                                <a:lumMod val="95000"/>
                                <a:lumOff val="5000"/>
                                <a:alpha val="5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GB" sz="2000" dirty="0">
                            <a:solidFill>
                              <a:schemeClr val="tx1">
                                <a:alpha val="55000"/>
                              </a:schemeClr>
                            </a:solidFill>
                          </a:rPr>
                          <m:t>Sim</m:t>
                        </m:r>
                      </m:e>
                    </m:acc>
                    <m:r>
                      <m:rPr>
                        <m:nor/>
                      </m:rPr>
                      <a:rPr lang="en-GB" sz="20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GB" sz="20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it-IT" sz="20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j</m:t>
                    </m:r>
                    <m:r>
                      <m:rPr>
                        <m:nor/>
                      </m:rPr>
                      <a:rPr lang="en-GB" sz="20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GB" sz="20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GB" sz="2000" dirty="0">
                        <a:solidFill>
                          <a:schemeClr val="tx1">
                            <a:alpha val="55000"/>
                          </a:schemeClr>
                        </a:solidFill>
                      </a:rPr>
                      <m:t>)</m:t>
                    </m:r>
                  </m:oMath>
                </a14:m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 </a:t>
                </a:r>
                <a:r>
                  <a:rPr lang="en-GB" sz="2200" err="1">
                    <a:solidFill>
                      <a:schemeClr val="tx1">
                        <a:alpha val="55000"/>
                      </a:schemeClr>
                    </a:solidFill>
                  </a:rPr>
                  <a:t>p</a:t>
                </a:r>
                <a:r>
                  <a:rPr lang="en-GB" sz="1800" err="1">
                    <a:solidFill>
                      <a:schemeClr val="tx1">
                        <a:alpha val="55000"/>
                      </a:schemeClr>
                    </a:solidFill>
                  </a:rPr>
                  <a:t>i</a:t>
                </a:r>
                <a:r>
                  <a:rPr lang="en-GB" sz="2200" err="1">
                    <a:solidFill>
                      <a:schemeClr val="tx1">
                        <a:alpha val="55000"/>
                      </a:schemeClr>
                    </a:solidFill>
                  </a:rPr>
                  <a:t>≺P</a:t>
                </a:r>
                <a:r>
                  <a:rPr lang="en-GB" sz="2200">
                    <a:solidFill>
                      <a:schemeClr val="tx1">
                        <a:alpha val="55000"/>
                      </a:schemeClr>
                    </a:solidFill>
                  </a:rPr>
                  <a:t> </a:t>
                </a:r>
                <a:r>
                  <a:rPr lang="en-GB" sz="2200" err="1">
                    <a:solidFill>
                      <a:schemeClr val="tx1">
                        <a:alpha val="55000"/>
                      </a:schemeClr>
                    </a:solidFill>
                  </a:rPr>
                  <a:t>p</a:t>
                </a:r>
                <a:r>
                  <a:rPr lang="en-GB" sz="1800" err="1">
                    <a:solidFill>
                      <a:schemeClr val="tx1">
                        <a:alpha val="55000"/>
                      </a:schemeClr>
                    </a:solidFill>
                  </a:rPr>
                  <a:t>j</a:t>
                </a:r>
                <a:endParaRPr lang="en-GB" sz="1800">
                  <a:solidFill>
                    <a:schemeClr val="tx1">
                      <a:alpha val="5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GB" sz="1800">
                  <a:solidFill>
                    <a:schemeClr val="tx1">
                      <a:alpha val="55000"/>
                    </a:schemeClr>
                  </a:solidFill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GB" sz="2200" u="sng" err="1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Complessità</a:t>
                </a:r>
                <a:r>
                  <a:rPr lang="en-GB" sz="2200" u="sng">
                    <a:solidFill>
                      <a:schemeClr val="tx1">
                        <a:alpha val="55000"/>
                      </a:schemeClr>
                    </a:solidFill>
                    <a:sym typeface="Wingdings" pitchFamily="2" charset="2"/>
                  </a:rPr>
                  <a:t>:</a:t>
                </a:r>
                <a14:m>
                  <m:oMath xmlns:m="http://schemas.openxmlformats.org/officeDocument/2006/math">
                    <m:r>
                      <a:rPr lang="it-IT" sz="2200" b="0" i="0" smtClean="0">
                        <a:solidFill>
                          <a:schemeClr val="tx1">
                            <a:alpha val="5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it-IT" sz="2200" b="1" i="0" smtClean="0">
                        <a:solidFill>
                          <a:schemeClr val="tx1">
                            <a:lumMod val="95000"/>
                            <a:lumOff val="5000"/>
                            <a:alpha val="5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𝐎</m:t>
                    </m:r>
                    <m:r>
                      <a:rPr lang="it-IT" sz="2200" b="1" i="0" smtClean="0">
                        <a:solidFill>
                          <a:schemeClr val="tx1">
                            <a:lumMod val="95000"/>
                            <a:lumOff val="5000"/>
                            <a:alpha val="5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it-IT" sz="2200" b="1" i="0" smtClean="0">
                        <a:solidFill>
                          <a:schemeClr val="tx1">
                            <a:lumMod val="95000"/>
                            <a:lumOff val="5000"/>
                            <a:alpha val="5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𝐤</m:t>
                    </m:r>
                    <m:sSup>
                      <m:sSupPr>
                        <m:ctrlPr>
                          <a:rPr lang="it-IT" sz="2200" b="1" i="1" smtClean="0">
                            <a:solidFill>
                              <a:schemeClr val="tx1">
                                <a:lumMod val="95000"/>
                                <a:lumOff val="5000"/>
                                <a:alpha val="5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22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  <a:alpha val="5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it-IT" sz="22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  <a:alpha val="5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𝐍</m:t>
                            </m:r>
                          </m:e>
                        </m:d>
                      </m:e>
                      <m:sup>
                        <m:r>
                          <a:rPr lang="it-IT" sz="2200" b="1" i="0" smtClean="0">
                            <a:solidFill>
                              <a:schemeClr val="tx1">
                                <a:lumMod val="95000"/>
                                <a:lumOff val="5000"/>
                                <a:alpha val="5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sz="2200" b="1" i="1" smtClean="0">
                            <a:solidFill>
                              <a:schemeClr val="tx1">
                                <a:lumMod val="95000"/>
                                <a:lumOff val="5000"/>
                                <a:alpha val="5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2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  <a:alpha val="5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it-IT" sz="22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  <a:alpha val="5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𝛉</m:t>
                            </m:r>
                            <m:r>
                              <a:rPr lang="it-IT" sz="22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  <a:alpha val="5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𝐋</m:t>
                            </m:r>
                          </m:e>
                        </m:d>
                      </m:e>
                      <m:sup>
                        <m:r>
                          <a:rPr lang="it-IT" sz="2200" b="1" i="0" smtClean="0">
                            <a:solidFill>
                              <a:schemeClr val="tx1">
                                <a:lumMod val="95000"/>
                                <a:lumOff val="5000"/>
                                <a:alpha val="55000"/>
                              </a:schemeClr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𝟐𝐤</m:t>
                        </m:r>
                      </m:sup>
                    </m:sSup>
                    <m:r>
                      <a:rPr lang="it-IT" sz="2200" b="1" i="1" smtClean="0">
                        <a:solidFill>
                          <a:schemeClr val="tx1">
                            <a:lumMod val="95000"/>
                            <a:lumOff val="5000"/>
                            <a:alpha val="55000"/>
                          </a:schemeClr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IT" sz="2200" b="1">
                  <a:solidFill>
                    <a:schemeClr val="tx1">
                      <a:alpha val="5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89FE49-BFC0-511A-ECFE-18B8F90BA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71500" y="1708417"/>
                <a:ext cx="6438899" cy="4351338"/>
              </a:xfrm>
              <a:blipFill>
                <a:blip r:embed="rId5"/>
                <a:stretch>
                  <a:fillRect l="-1381" t="-1453" r="-1381" b="-1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F4E414-8AC5-823C-078C-532E4411C759}"/>
              </a:ext>
            </a:extLst>
          </p:cNvPr>
          <p:cNvCxnSpPr>
            <a:cxnSpLocks/>
          </p:cNvCxnSpPr>
          <p:nvPr/>
        </p:nvCxnSpPr>
        <p:spPr>
          <a:xfrm>
            <a:off x="-41275" y="3560763"/>
            <a:ext cx="381000" cy="0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EF74B8-ED90-0E8E-B410-9246B705450A}"/>
              </a:ext>
            </a:extLst>
          </p:cNvPr>
          <p:cNvCxnSpPr>
            <a:cxnSpLocks/>
          </p:cNvCxnSpPr>
          <p:nvPr/>
        </p:nvCxnSpPr>
        <p:spPr>
          <a:xfrm flipV="1">
            <a:off x="290146" y="279400"/>
            <a:ext cx="0" cy="3406775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F1BCDD-85F1-2C27-14F7-5D995C8F4B68}"/>
              </a:ext>
            </a:extLst>
          </p:cNvPr>
          <p:cNvCxnSpPr>
            <a:cxnSpLocks/>
          </p:cNvCxnSpPr>
          <p:nvPr/>
        </p:nvCxnSpPr>
        <p:spPr>
          <a:xfrm flipH="1">
            <a:off x="182033" y="399776"/>
            <a:ext cx="9571567" cy="4037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D9B4C49-934F-B1CE-4073-28F3917E7F0A}"/>
              </a:ext>
            </a:extLst>
          </p:cNvPr>
          <p:cNvSpPr/>
          <p:nvPr/>
        </p:nvSpPr>
        <p:spPr>
          <a:xfrm>
            <a:off x="7811046" y="403813"/>
            <a:ext cx="3809454" cy="1985320"/>
          </a:xfrm>
          <a:prstGeom prst="arc">
            <a:avLst>
              <a:gd name="adj1" fmla="val 16200000"/>
              <a:gd name="adj2" fmla="val 21508008"/>
            </a:avLst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B1315BCA-E484-ECCF-5C29-A41AB2D3DC1F}"/>
              </a:ext>
            </a:extLst>
          </p:cNvPr>
          <p:cNvSpPr/>
          <p:nvPr/>
        </p:nvSpPr>
        <p:spPr>
          <a:xfrm>
            <a:off x="11253934" y="1229380"/>
            <a:ext cx="979341" cy="1501541"/>
          </a:xfrm>
          <a:custGeom>
            <a:avLst/>
            <a:gdLst>
              <a:gd name="connsiteX0" fmla="*/ 313302 w 900443"/>
              <a:gd name="connsiteY0" fmla="*/ 0 h 1501541"/>
              <a:gd name="connsiteX1" fmla="*/ 342178 w 900443"/>
              <a:gd name="connsiteY1" fmla="*/ 529390 h 1501541"/>
              <a:gd name="connsiteX2" fmla="*/ 14919 w 900443"/>
              <a:gd name="connsiteY2" fmla="*/ 1337912 h 1501541"/>
              <a:gd name="connsiteX3" fmla="*/ 900443 w 900443"/>
              <a:gd name="connsiteY3" fmla="*/ 1501541 h 150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443" h="1501541">
                <a:moveTo>
                  <a:pt x="313302" y="0"/>
                </a:moveTo>
                <a:cubicBezTo>
                  <a:pt x="352605" y="153202"/>
                  <a:pt x="391908" y="306405"/>
                  <a:pt x="342178" y="529390"/>
                </a:cubicBezTo>
                <a:cubicBezTo>
                  <a:pt x="292448" y="752375"/>
                  <a:pt x="-78125" y="1175887"/>
                  <a:pt x="14919" y="1337912"/>
                </a:cubicBezTo>
                <a:cubicBezTo>
                  <a:pt x="107963" y="1499937"/>
                  <a:pt x="730397" y="1477478"/>
                  <a:pt x="900443" y="1501541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74014-774A-1D8C-C84C-EB6A98388A9C}"/>
              </a:ext>
            </a:extLst>
          </p:cNvPr>
          <p:cNvCxnSpPr>
            <a:cxnSpLocks/>
          </p:cNvCxnSpPr>
          <p:nvPr/>
        </p:nvCxnSpPr>
        <p:spPr>
          <a:xfrm>
            <a:off x="-41275" y="3550309"/>
            <a:ext cx="38100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16711-F2E5-AAB8-E1A2-8908A40D25A7}"/>
              </a:ext>
            </a:extLst>
          </p:cNvPr>
          <p:cNvCxnSpPr>
            <a:cxnSpLocks/>
          </p:cNvCxnSpPr>
          <p:nvPr/>
        </p:nvCxnSpPr>
        <p:spPr>
          <a:xfrm>
            <a:off x="290146" y="399776"/>
            <a:ext cx="0" cy="3160987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0359DD-66D1-9B8E-0A3D-B56D93F25FFA}"/>
              </a:ext>
            </a:extLst>
          </p:cNvPr>
          <p:cNvCxnSpPr>
            <a:cxnSpLocks/>
            <a:endCxn id="36" idx="0"/>
          </p:cNvCxnSpPr>
          <p:nvPr/>
        </p:nvCxnSpPr>
        <p:spPr>
          <a:xfrm flipV="1">
            <a:off x="290146" y="399775"/>
            <a:ext cx="9425627" cy="2897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070EA079-F506-C9C2-B734-0B316EF57EAE}"/>
              </a:ext>
            </a:extLst>
          </p:cNvPr>
          <p:cNvSpPr/>
          <p:nvPr/>
        </p:nvSpPr>
        <p:spPr>
          <a:xfrm>
            <a:off x="7811046" y="399775"/>
            <a:ext cx="3809454" cy="1985320"/>
          </a:xfrm>
          <a:prstGeom prst="arc">
            <a:avLst>
              <a:gd name="adj1" fmla="val 16200000"/>
              <a:gd name="adj2" fmla="val 21558733"/>
            </a:avLst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B85AE41-9F7E-A837-D236-07B7AC6112FE}"/>
              </a:ext>
            </a:extLst>
          </p:cNvPr>
          <p:cNvSpPr/>
          <p:nvPr/>
        </p:nvSpPr>
        <p:spPr>
          <a:xfrm>
            <a:off x="11245129" y="1305289"/>
            <a:ext cx="1054984" cy="1425632"/>
          </a:xfrm>
          <a:custGeom>
            <a:avLst/>
            <a:gdLst>
              <a:gd name="connsiteX0" fmla="*/ 313302 w 900443"/>
              <a:gd name="connsiteY0" fmla="*/ 0 h 1501541"/>
              <a:gd name="connsiteX1" fmla="*/ 342178 w 900443"/>
              <a:gd name="connsiteY1" fmla="*/ 529390 h 1501541"/>
              <a:gd name="connsiteX2" fmla="*/ 14919 w 900443"/>
              <a:gd name="connsiteY2" fmla="*/ 1337912 h 1501541"/>
              <a:gd name="connsiteX3" fmla="*/ 900443 w 900443"/>
              <a:gd name="connsiteY3" fmla="*/ 1501541 h 150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443" h="1501541">
                <a:moveTo>
                  <a:pt x="313302" y="0"/>
                </a:moveTo>
                <a:cubicBezTo>
                  <a:pt x="352605" y="153202"/>
                  <a:pt x="391908" y="306405"/>
                  <a:pt x="342178" y="529390"/>
                </a:cubicBezTo>
                <a:cubicBezTo>
                  <a:pt x="292448" y="752375"/>
                  <a:pt x="-78125" y="1175887"/>
                  <a:pt x="14919" y="1337912"/>
                </a:cubicBezTo>
                <a:cubicBezTo>
                  <a:pt x="107963" y="1499937"/>
                  <a:pt x="730397" y="1477478"/>
                  <a:pt x="900443" y="1501541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42" name="Picture 41" descr="A group of colorful squares with icons&#10;&#10;Description automatically generated with medium confidence">
            <a:extLst>
              <a:ext uri="{FF2B5EF4-FFF2-40B4-BE49-F238E27FC236}">
                <a16:creationId xmlns:a16="http://schemas.microsoft.com/office/drawing/2014/main" id="{F701FD5F-BCB1-2D28-AC91-21BE076DC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059" b="88971" l="70000" r="94458">
                        <a14:foregroundMark x1="85663" y1="47059" x2="85663" y2="47059"/>
                        <a14:foregroundMark x1="70120" y1="63971" x2="70120" y2="63971"/>
                        <a14:foregroundMark x1="70361" y1="63787" x2="70361" y2="63787"/>
                        <a14:foregroundMark x1="70361" y1="63787" x2="75783" y2="52206"/>
                        <a14:foregroundMark x1="75783" y1="52206" x2="84578" y2="47243"/>
                        <a14:foregroundMark x1="84578" y1="47243" x2="91928" y2="56066"/>
                        <a14:foregroundMark x1="91928" y1="56066" x2="93855" y2="70588"/>
                        <a14:foregroundMark x1="93855" y1="70588" x2="88554" y2="82353"/>
                        <a14:foregroundMark x1="88554" y1="82353" x2="79518" y2="84743"/>
                        <a14:foregroundMark x1="79518" y1="84743" x2="71928" y2="75000"/>
                        <a14:foregroundMark x1="71928" y1="75000" x2="73976" y2="60478"/>
                        <a14:foregroundMark x1="73976" y1="60478" x2="77711" y2="77757"/>
                        <a14:foregroundMark x1="77711" y1="77757" x2="81084" y2="63419"/>
                        <a14:foregroundMark x1="81084" y1="63419" x2="83012" y2="60110"/>
                        <a14:foregroundMark x1="80843" y1="86949" x2="83373" y2="87684"/>
                        <a14:foregroundMark x1="80482" y1="59375" x2="84819" y2="63051"/>
                        <a14:foregroundMark x1="81084" y1="57353" x2="88675" y2="66544"/>
                        <a14:foregroundMark x1="88675" y1="66544" x2="87711" y2="68199"/>
                        <a14:foregroundMark x1="80482" y1="85662" x2="89157" y2="79596"/>
                        <a14:foregroundMark x1="89157" y1="79596" x2="93735" y2="67096"/>
                        <a14:foregroundMark x1="93735" y1="67096" x2="90964" y2="55699"/>
                        <a14:foregroundMark x1="85060" y1="84375" x2="93253" y2="74081"/>
                        <a14:foregroundMark x1="93253" y1="74081" x2="94096" y2="59375"/>
                        <a14:foregroundMark x1="94096" y1="59375" x2="86988" y2="49081"/>
                        <a14:foregroundMark x1="86988" y1="49081" x2="77711" y2="48529"/>
                        <a14:foregroundMark x1="77711" y1="48529" x2="72169" y2="59926"/>
                        <a14:foregroundMark x1="72169" y1="59926" x2="71928" y2="74081"/>
                        <a14:foregroundMark x1="71928" y1="74081" x2="79639" y2="81434"/>
                        <a14:foregroundMark x1="79639" y1="81434" x2="79277" y2="65074"/>
                        <a14:foregroundMark x1="79277" y1="65074" x2="84940" y2="59559"/>
                        <a14:foregroundMark x1="94337" y1="61765" x2="94578" y2="68934"/>
                        <a14:foregroundMark x1="81446" y1="88971" x2="83614" y2="88971"/>
                      </a14:backgroundRemoval>
                    </a14:imgEffect>
                  </a14:imgLayer>
                </a14:imgProps>
              </a:ext>
            </a:extLst>
          </a:blip>
          <a:srcRect l="68844" t="45613" r="3865" b="7692"/>
          <a:stretch/>
        </p:blipFill>
        <p:spPr>
          <a:xfrm>
            <a:off x="11187096" y="1692153"/>
            <a:ext cx="821758" cy="921542"/>
          </a:xfrm>
          <a:prstGeom prst="rect">
            <a:avLst/>
          </a:prstGeom>
        </p:spPr>
      </p:pic>
      <p:pic>
        <p:nvPicPr>
          <p:cNvPr id="2" name="19FD3601-48F2-4C6F-9EA7-C59958B51B5C_DE6C034E-9D96-492A-A0D9-E5E592AE581E.mp4">
            <a:hlinkClick r:id="" action="ppaction://media"/>
            <a:extLst>
              <a:ext uri="{FF2B5EF4-FFF2-40B4-BE49-F238E27FC236}">
                <a16:creationId xmlns:a16="http://schemas.microsoft.com/office/drawing/2014/main" id="{6495D466-F4A9-D8A3-CE98-440412883C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21284" t="24674" r="13128" b="24912"/>
          <a:stretch/>
        </p:blipFill>
        <p:spPr>
          <a:xfrm>
            <a:off x="5259105" y="2738916"/>
            <a:ext cx="6226457" cy="33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51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05805-5D1F-270F-E69F-42CFE7641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7E71C0C-197E-41AB-7131-1061798A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C04D70-8027-2503-EFEA-AA7F2033B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281D2C-C5A2-CF64-2BFF-93E6331BB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B66131-D6F7-4C95-FD2C-F583D73F6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562A6B-A43D-3B4C-85B1-95A958C3D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EB20A2B-E54A-7316-F97A-40608A9E7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28E92B-E36A-7B8D-2CD2-7DAD1C4DD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EEC184-1946-9E36-4A84-A61D93FF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7" y="2719686"/>
            <a:ext cx="3855720" cy="1987887"/>
          </a:xfrm>
        </p:spPr>
        <p:txBody>
          <a:bodyPr>
            <a:normAutofit/>
          </a:bodyPr>
          <a:lstStyle/>
          <a:p>
            <a:pPr algn="ctr"/>
            <a:r>
              <a:rPr lang="en-IT" sz="4000" b="1">
                <a:solidFill>
                  <a:schemeClr val="tx2"/>
                </a:solidFill>
                <a:latin typeface="Georgia" panose="02040502050405020303" pitchFamily="18" charset="0"/>
              </a:rPr>
              <a:t>ALGORITMI EURISTICI</a:t>
            </a:r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37DCBFF5-9C9C-3A92-B49A-EE4E3E1A8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013" y="336331"/>
            <a:ext cx="6851003" cy="5476756"/>
          </a:xfrm>
          <a:ln w="22225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softEdge rad="0"/>
          </a:effectLst>
        </p:spPr>
        <p:txBody>
          <a:bodyPr anchor="ctr">
            <a:spAutoFit/>
          </a:bodyPr>
          <a:lstStyle/>
          <a:p>
            <a:pPr marL="0" indent="0" algn="just" rtl="0">
              <a:spcAft>
                <a:spcPts val="1700"/>
              </a:spcAft>
              <a:buNone/>
            </a:pPr>
            <a:r>
              <a:rPr lang="it-IT" sz="2400" b="1" i="0" u="sng" strike="noStrike">
                <a:solidFill>
                  <a:srgbClr val="0B5D2B"/>
                </a:solidFill>
                <a:effectLst/>
              </a:rPr>
              <a:t>Definizione</a:t>
            </a:r>
            <a:r>
              <a:rPr lang="it-IT" sz="2200" b="0" i="0" u="none" strike="noStrike">
                <a:solidFill>
                  <a:schemeClr val="tx2"/>
                </a:solidFill>
                <a:effectLst/>
              </a:rPr>
              <a:t>: </a:t>
            </a:r>
          </a:p>
          <a:p>
            <a:pPr marL="0" indent="0" algn="just" rtl="0">
              <a:spcAft>
                <a:spcPts val="1700"/>
              </a:spcAft>
              <a:buNone/>
            </a:pPr>
            <a:r>
              <a:rPr lang="en-GB" sz="2200">
                <a:solidFill>
                  <a:schemeClr val="tx2"/>
                </a:solidFill>
              </a:rPr>
              <a:t>non </a:t>
            </a:r>
            <a:r>
              <a:rPr lang="en-GB" sz="2200" err="1">
                <a:solidFill>
                  <a:schemeClr val="tx2"/>
                </a:solidFill>
              </a:rPr>
              <a:t>garantiscono</a:t>
            </a:r>
            <a:r>
              <a:rPr lang="en-GB" sz="2200">
                <a:solidFill>
                  <a:schemeClr val="tx2"/>
                </a:solidFill>
              </a:rPr>
              <a:t> di </a:t>
            </a:r>
            <a:r>
              <a:rPr lang="en-GB" sz="2200" err="1">
                <a:solidFill>
                  <a:schemeClr val="tx2"/>
                </a:solidFill>
              </a:rPr>
              <a:t>trovare</a:t>
            </a:r>
            <a:r>
              <a:rPr lang="en-GB" sz="2200">
                <a:solidFill>
                  <a:schemeClr val="tx2"/>
                </a:solidFill>
              </a:rPr>
              <a:t> la </a:t>
            </a:r>
            <a:r>
              <a:rPr lang="en-GB" sz="2200" err="1">
                <a:solidFill>
                  <a:schemeClr val="tx2"/>
                </a:solidFill>
              </a:rPr>
              <a:t>soluzione</a:t>
            </a:r>
            <a:r>
              <a:rPr lang="en-GB" sz="2200">
                <a:solidFill>
                  <a:schemeClr val="tx2"/>
                </a:solidFill>
              </a:rPr>
              <a:t> </a:t>
            </a:r>
            <a:r>
              <a:rPr lang="en-GB" sz="2200" err="1">
                <a:solidFill>
                  <a:schemeClr val="tx2"/>
                </a:solidFill>
              </a:rPr>
              <a:t>ottimale</a:t>
            </a:r>
            <a:r>
              <a:rPr lang="en-GB" sz="2200">
                <a:solidFill>
                  <a:schemeClr val="tx2"/>
                </a:solidFill>
              </a:rPr>
              <a:t>, ma </a:t>
            </a:r>
            <a:r>
              <a:rPr lang="en-GB" sz="2200" b="1" err="1">
                <a:solidFill>
                  <a:schemeClr val="tx2"/>
                </a:solidFill>
              </a:rPr>
              <a:t>mirano</a:t>
            </a:r>
            <a:r>
              <a:rPr lang="en-GB" sz="2200" b="1">
                <a:solidFill>
                  <a:schemeClr val="tx2"/>
                </a:solidFill>
              </a:rPr>
              <a:t> a </a:t>
            </a:r>
            <a:r>
              <a:rPr lang="en-GB" sz="2200" b="1" err="1">
                <a:solidFill>
                  <a:schemeClr val="tx2"/>
                </a:solidFill>
              </a:rPr>
              <a:t>trovare</a:t>
            </a:r>
            <a:r>
              <a:rPr lang="en-GB" sz="2200" b="1">
                <a:solidFill>
                  <a:schemeClr val="tx2"/>
                </a:solidFill>
              </a:rPr>
              <a:t> </a:t>
            </a:r>
            <a:r>
              <a:rPr lang="en-GB" sz="2200" b="1" err="1">
                <a:solidFill>
                  <a:schemeClr val="tx2"/>
                </a:solidFill>
              </a:rPr>
              <a:t>una</a:t>
            </a:r>
            <a:r>
              <a:rPr lang="en-GB" sz="2200" b="1">
                <a:solidFill>
                  <a:schemeClr val="tx2"/>
                </a:solidFill>
              </a:rPr>
              <a:t> </a:t>
            </a:r>
            <a:r>
              <a:rPr lang="en-GB" sz="2200" b="1" err="1">
                <a:solidFill>
                  <a:schemeClr val="tx2"/>
                </a:solidFill>
              </a:rPr>
              <a:t>soluzione</a:t>
            </a:r>
            <a:r>
              <a:rPr lang="en-GB" sz="2200" b="1">
                <a:solidFill>
                  <a:schemeClr val="tx2"/>
                </a:solidFill>
              </a:rPr>
              <a:t> </a:t>
            </a:r>
            <a:r>
              <a:rPr lang="en-GB" sz="2200" b="1" err="1">
                <a:solidFill>
                  <a:schemeClr val="tx2"/>
                </a:solidFill>
              </a:rPr>
              <a:t>sufficientemente</a:t>
            </a:r>
            <a:r>
              <a:rPr lang="en-GB" sz="2200" b="1">
                <a:solidFill>
                  <a:schemeClr val="tx2"/>
                </a:solidFill>
              </a:rPr>
              <a:t> buona in tempi </a:t>
            </a:r>
            <a:r>
              <a:rPr lang="en-GB" sz="2200" b="1" err="1">
                <a:solidFill>
                  <a:schemeClr val="tx2"/>
                </a:solidFill>
              </a:rPr>
              <a:t>più</a:t>
            </a:r>
            <a:r>
              <a:rPr lang="en-GB" sz="2200" b="1">
                <a:solidFill>
                  <a:schemeClr val="tx2"/>
                </a:solidFill>
              </a:rPr>
              <a:t> </a:t>
            </a:r>
            <a:r>
              <a:rPr lang="en-GB" sz="2200" b="1" err="1">
                <a:solidFill>
                  <a:schemeClr val="tx2"/>
                </a:solidFill>
              </a:rPr>
              <a:t>rapidi</a:t>
            </a:r>
            <a:r>
              <a:rPr lang="en-GB" sz="2200">
                <a:solidFill>
                  <a:schemeClr val="tx2"/>
                </a:solidFill>
              </a:rPr>
              <a:t>, </a:t>
            </a:r>
            <a:r>
              <a:rPr lang="en-GB" sz="2200" err="1">
                <a:solidFill>
                  <a:schemeClr val="tx2"/>
                </a:solidFill>
              </a:rPr>
              <a:t>specialmente</a:t>
            </a:r>
            <a:r>
              <a:rPr lang="en-GB" sz="2200">
                <a:solidFill>
                  <a:schemeClr val="tx2"/>
                </a:solidFill>
              </a:rPr>
              <a:t> </a:t>
            </a:r>
            <a:r>
              <a:rPr lang="en-GB" sz="2200" err="1">
                <a:solidFill>
                  <a:schemeClr val="tx2"/>
                </a:solidFill>
              </a:rPr>
              <a:t>quando</a:t>
            </a:r>
            <a:r>
              <a:rPr lang="en-GB" sz="2200">
                <a:solidFill>
                  <a:schemeClr val="tx2"/>
                </a:solidFill>
              </a:rPr>
              <a:t> il </a:t>
            </a:r>
            <a:r>
              <a:rPr lang="en-GB" sz="2200" err="1">
                <a:solidFill>
                  <a:schemeClr val="tx2"/>
                </a:solidFill>
              </a:rPr>
              <a:t>problema</a:t>
            </a:r>
            <a:r>
              <a:rPr lang="en-GB" sz="2200">
                <a:solidFill>
                  <a:schemeClr val="tx2"/>
                </a:solidFill>
              </a:rPr>
              <a:t> </a:t>
            </a:r>
            <a:r>
              <a:rPr lang="en-GB" sz="2200" err="1">
                <a:solidFill>
                  <a:schemeClr val="tx2"/>
                </a:solidFill>
              </a:rPr>
              <a:t>è</a:t>
            </a:r>
            <a:r>
              <a:rPr lang="en-GB" sz="2200">
                <a:solidFill>
                  <a:schemeClr val="tx2"/>
                </a:solidFill>
              </a:rPr>
              <a:t> </a:t>
            </a:r>
            <a:r>
              <a:rPr lang="en-GB" sz="2200" err="1">
                <a:solidFill>
                  <a:schemeClr val="tx2"/>
                </a:solidFill>
              </a:rPr>
              <a:t>complesso</a:t>
            </a:r>
            <a:r>
              <a:rPr lang="en-GB" sz="2200">
                <a:solidFill>
                  <a:schemeClr val="tx2"/>
                </a:solidFill>
              </a:rPr>
              <a:t> e la </a:t>
            </a:r>
            <a:r>
              <a:rPr lang="en-GB" sz="2200" err="1">
                <a:solidFill>
                  <a:schemeClr val="tx2"/>
                </a:solidFill>
              </a:rPr>
              <a:t>ricerca</a:t>
            </a:r>
            <a:r>
              <a:rPr lang="en-GB" sz="2200">
                <a:solidFill>
                  <a:schemeClr val="tx2"/>
                </a:solidFill>
              </a:rPr>
              <a:t> </a:t>
            </a:r>
            <a:r>
              <a:rPr lang="en-GB" sz="2200" err="1">
                <a:solidFill>
                  <a:schemeClr val="tx2"/>
                </a:solidFill>
              </a:rPr>
              <a:t>della</a:t>
            </a:r>
            <a:r>
              <a:rPr lang="en-GB" sz="2200">
                <a:solidFill>
                  <a:schemeClr val="tx2"/>
                </a:solidFill>
              </a:rPr>
              <a:t> </a:t>
            </a:r>
            <a:r>
              <a:rPr lang="en-GB" sz="2200" err="1">
                <a:solidFill>
                  <a:schemeClr val="tx2"/>
                </a:solidFill>
              </a:rPr>
              <a:t>soluzione</a:t>
            </a:r>
            <a:r>
              <a:rPr lang="en-GB" sz="2200">
                <a:solidFill>
                  <a:schemeClr val="tx2"/>
                </a:solidFill>
              </a:rPr>
              <a:t> </a:t>
            </a:r>
            <a:r>
              <a:rPr lang="en-GB" sz="2200" err="1">
                <a:solidFill>
                  <a:schemeClr val="tx2"/>
                </a:solidFill>
              </a:rPr>
              <a:t>ottimale</a:t>
            </a:r>
            <a:r>
              <a:rPr lang="en-GB" sz="2200">
                <a:solidFill>
                  <a:schemeClr val="tx2"/>
                </a:solidFill>
              </a:rPr>
              <a:t> </a:t>
            </a:r>
            <a:r>
              <a:rPr lang="en-GB" sz="2200" err="1">
                <a:solidFill>
                  <a:schemeClr val="tx2"/>
                </a:solidFill>
              </a:rPr>
              <a:t>è</a:t>
            </a:r>
            <a:r>
              <a:rPr lang="en-GB" sz="2200">
                <a:solidFill>
                  <a:schemeClr val="tx2"/>
                </a:solidFill>
              </a:rPr>
              <a:t> </a:t>
            </a:r>
            <a:r>
              <a:rPr lang="en-GB" sz="2200" err="1">
                <a:solidFill>
                  <a:schemeClr val="tx2"/>
                </a:solidFill>
              </a:rPr>
              <a:t>impraticabile</a:t>
            </a:r>
            <a:r>
              <a:rPr lang="en-GB" sz="2200">
                <a:solidFill>
                  <a:schemeClr val="tx2"/>
                </a:solidFill>
              </a:rPr>
              <a:t>.</a:t>
            </a:r>
          </a:p>
          <a:p>
            <a:pPr marL="0" indent="0" algn="just" rtl="0">
              <a:spcAft>
                <a:spcPts val="1700"/>
              </a:spcAft>
              <a:buNone/>
            </a:pPr>
            <a:r>
              <a:rPr lang="en-GB" sz="2200">
                <a:solidFill>
                  <a:schemeClr val="tx2"/>
                </a:solidFill>
              </a:rPr>
              <a:t> </a:t>
            </a:r>
            <a:br>
              <a:rPr lang="en-GB" sz="1600"/>
            </a:br>
            <a:br>
              <a:rPr lang="en-GB" sz="1600"/>
            </a:br>
            <a:r>
              <a:rPr lang="it-IT" sz="2400" b="1" u="sng">
                <a:solidFill>
                  <a:srgbClr val="0B5D2B"/>
                </a:solidFill>
              </a:rPr>
              <a:t>Analisi di vantaggi e svantaggi</a:t>
            </a:r>
            <a:r>
              <a:rPr lang="it-IT" sz="2200">
                <a:solidFill>
                  <a:srgbClr val="0B5D2B"/>
                </a:solidFill>
              </a:rPr>
              <a:t>: </a:t>
            </a:r>
            <a:endParaRPr lang="it-IT" sz="2200" b="0" i="0" u="none" strike="noStrike">
              <a:solidFill>
                <a:srgbClr val="0B5D2B"/>
              </a:solidFill>
              <a:effectLst/>
            </a:endParaRPr>
          </a:p>
          <a:p>
            <a:pPr marL="800100" lvl="2" indent="-342900" algn="just" fontAlgn="base">
              <a:buFont typeface="Wingdings" pitchFamily="2" charset="2"/>
              <a:buChar char="Ø"/>
            </a:pPr>
            <a:r>
              <a:rPr lang="it-IT" sz="2200" b="1" i="0" u="none" strike="noStrike">
                <a:solidFill>
                  <a:schemeClr val="tx2"/>
                </a:solidFill>
                <a:effectLst/>
                <a:highlight>
                  <a:srgbClr val="FFE09D"/>
                </a:highlight>
              </a:rPr>
              <a:t>Svantaggi</a:t>
            </a:r>
            <a:r>
              <a:rPr lang="it-IT" sz="2200" b="1" i="0" u="none" strike="noStrike">
                <a:solidFill>
                  <a:schemeClr val="tx2"/>
                </a:solidFill>
                <a:effectLst/>
              </a:rPr>
              <a:t>:</a:t>
            </a:r>
            <a:r>
              <a:rPr lang="it-IT" sz="2200" b="0" i="0" u="none" strike="noStrike">
                <a:solidFill>
                  <a:schemeClr val="tx2"/>
                </a:solidFill>
                <a:effectLst/>
              </a:rPr>
              <a:t> </a:t>
            </a:r>
            <a:r>
              <a:rPr lang="it-IT" sz="2200" b="1" i="0" u="sng" strike="noStrike">
                <a:solidFill>
                  <a:schemeClr val="tx2"/>
                </a:solidFill>
                <a:effectLst/>
              </a:rPr>
              <a:t>non</a:t>
            </a:r>
            <a:r>
              <a:rPr lang="it-IT" sz="2200" b="0" i="0" u="none" strike="noStrike">
                <a:solidFill>
                  <a:schemeClr val="tx2"/>
                </a:solidFill>
                <a:effectLst/>
              </a:rPr>
              <a:t> sempre è soluzione ottima</a:t>
            </a:r>
          </a:p>
          <a:p>
            <a:pPr marL="457200" lvl="2" indent="0" algn="just" fontAlgn="base">
              <a:buNone/>
            </a:pPr>
            <a:endParaRPr lang="it-IT" sz="2200" b="0" i="0" u="none" strike="noStrike">
              <a:solidFill>
                <a:schemeClr val="tx2"/>
              </a:solidFill>
              <a:effectLst/>
            </a:endParaRPr>
          </a:p>
          <a:p>
            <a:pPr marL="742950" lvl="2" indent="-285750" algn="just" fontAlgn="base">
              <a:spcAft>
                <a:spcPts val="1700"/>
              </a:spcAft>
              <a:buFont typeface="Wingdings" pitchFamily="2" charset="2"/>
              <a:buChar char="Ø"/>
            </a:pPr>
            <a:r>
              <a:rPr lang="it-IT" sz="2200" b="1" i="0" u="none" strike="noStrike">
                <a:solidFill>
                  <a:schemeClr val="tx2"/>
                </a:solidFill>
                <a:effectLst/>
                <a:highlight>
                  <a:srgbClr val="FFE09D"/>
                </a:highlight>
              </a:rPr>
              <a:t>Vantaggi</a:t>
            </a:r>
            <a:r>
              <a:rPr lang="it-IT" sz="2200" b="0" i="0" u="none" strike="noStrike">
                <a:solidFill>
                  <a:schemeClr val="tx2"/>
                </a:solidFill>
                <a:effectLst/>
              </a:rPr>
              <a:t>: </a:t>
            </a:r>
            <a:r>
              <a:rPr lang="it-IT" sz="2200" b="0" i="0" u="none" strike="noStrike" err="1">
                <a:solidFill>
                  <a:schemeClr val="tx2"/>
                </a:solidFill>
                <a:effectLst/>
              </a:rPr>
              <a:t>computazionalmente</a:t>
            </a:r>
            <a:r>
              <a:rPr lang="it-IT" sz="2200" b="0" i="0" u="none" strike="noStrike">
                <a:solidFill>
                  <a:schemeClr val="tx2"/>
                </a:solidFill>
                <a:effectLst/>
              </a:rPr>
              <a:t> efficienti</a:t>
            </a:r>
            <a:endParaRPr lang="it-IT" sz="2200" b="1" i="0" u="none" strike="noStrike">
              <a:solidFill>
                <a:schemeClr val="tx2"/>
              </a:solidFill>
              <a:effectLst/>
            </a:endParaRPr>
          </a:p>
          <a:p>
            <a:endParaRPr lang="en-IT" sz="220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5F4D138-44BF-B10D-1032-8E3C47E03566}"/>
                  </a:ext>
                </a:extLst>
              </p14:cNvPr>
              <p14:cNvContentPartPr/>
              <p14:nvPr/>
            </p14:nvContentPartPr>
            <p14:xfrm>
              <a:off x="5009937" y="6407571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5F4D138-44BF-B10D-1032-8E3C47E035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3817" y="640145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B13E890D-1B6B-56E2-A5AD-F3009CED7F16}"/>
              </a:ext>
            </a:extLst>
          </p:cNvPr>
          <p:cNvSpPr/>
          <p:nvPr/>
        </p:nvSpPr>
        <p:spPr>
          <a:xfrm rot="5400000">
            <a:off x="-1048002" y="1313167"/>
            <a:ext cx="1964597" cy="914400"/>
          </a:xfrm>
          <a:prstGeom prst="arc">
            <a:avLst>
              <a:gd name="adj1" fmla="val 14790088"/>
              <a:gd name="adj2" fmla="val 0"/>
            </a:avLst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DDFC7E4-9BCF-CE85-F73E-757958BC9561}"/>
              </a:ext>
            </a:extLst>
          </p:cNvPr>
          <p:cNvSpPr/>
          <p:nvPr/>
        </p:nvSpPr>
        <p:spPr>
          <a:xfrm>
            <a:off x="338667" y="441014"/>
            <a:ext cx="11922606" cy="5878084"/>
          </a:xfrm>
          <a:custGeom>
            <a:avLst/>
            <a:gdLst>
              <a:gd name="connsiteX0" fmla="*/ 49260 w 11922606"/>
              <a:gd name="connsiteY0" fmla="*/ 1166113 h 5878084"/>
              <a:gd name="connsiteX1" fmla="*/ 21551 w 11922606"/>
              <a:gd name="connsiteY1" fmla="*/ 653495 h 5878084"/>
              <a:gd name="connsiteX2" fmla="*/ 326351 w 11922606"/>
              <a:gd name="connsiteY2" fmla="*/ 362550 h 5878084"/>
              <a:gd name="connsiteX3" fmla="*/ 866678 w 11922606"/>
              <a:gd name="connsiteY3" fmla="*/ 127022 h 5878084"/>
              <a:gd name="connsiteX4" fmla="*/ 2002751 w 11922606"/>
              <a:gd name="connsiteY4" fmla="*/ 16186 h 5878084"/>
              <a:gd name="connsiteX5" fmla="*/ 3305078 w 11922606"/>
              <a:gd name="connsiteY5" fmla="*/ 473386 h 5878084"/>
              <a:gd name="connsiteX6" fmla="*/ 4316460 w 11922606"/>
              <a:gd name="connsiteY6" fmla="*/ 1457059 h 5878084"/>
              <a:gd name="connsiteX7" fmla="*/ 4635115 w 11922606"/>
              <a:gd name="connsiteY7" fmla="*/ 2745531 h 5878084"/>
              <a:gd name="connsiteX8" fmla="*/ 4441151 w 11922606"/>
              <a:gd name="connsiteY8" fmla="*/ 4740586 h 5878084"/>
              <a:gd name="connsiteX9" fmla="*/ 5327842 w 11922606"/>
              <a:gd name="connsiteY9" fmla="*/ 5696550 h 5878084"/>
              <a:gd name="connsiteX10" fmla="*/ 11922606 w 11922606"/>
              <a:gd name="connsiteY10" fmla="*/ 5876659 h 5878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22606" h="5878084">
                <a:moveTo>
                  <a:pt x="49260" y="1166113"/>
                </a:moveTo>
                <a:cubicBezTo>
                  <a:pt x="12314" y="976767"/>
                  <a:pt x="-24631" y="787422"/>
                  <a:pt x="21551" y="653495"/>
                </a:cubicBezTo>
                <a:cubicBezTo>
                  <a:pt x="67733" y="519568"/>
                  <a:pt x="185497" y="450295"/>
                  <a:pt x="326351" y="362550"/>
                </a:cubicBezTo>
                <a:cubicBezTo>
                  <a:pt x="467206" y="274804"/>
                  <a:pt x="587278" y="184749"/>
                  <a:pt x="866678" y="127022"/>
                </a:cubicBezTo>
                <a:cubicBezTo>
                  <a:pt x="1146078" y="69295"/>
                  <a:pt x="1596351" y="-41541"/>
                  <a:pt x="2002751" y="16186"/>
                </a:cubicBezTo>
                <a:cubicBezTo>
                  <a:pt x="2409151" y="73913"/>
                  <a:pt x="2919460" y="233241"/>
                  <a:pt x="3305078" y="473386"/>
                </a:cubicBezTo>
                <a:cubicBezTo>
                  <a:pt x="3690696" y="713531"/>
                  <a:pt x="4094787" y="1078368"/>
                  <a:pt x="4316460" y="1457059"/>
                </a:cubicBezTo>
                <a:cubicBezTo>
                  <a:pt x="4538133" y="1835750"/>
                  <a:pt x="4614333" y="2198277"/>
                  <a:pt x="4635115" y="2745531"/>
                </a:cubicBezTo>
                <a:cubicBezTo>
                  <a:pt x="4655897" y="3292786"/>
                  <a:pt x="4325696" y="4248749"/>
                  <a:pt x="4441151" y="4740586"/>
                </a:cubicBezTo>
                <a:cubicBezTo>
                  <a:pt x="4556606" y="5232423"/>
                  <a:pt x="4080933" y="5507205"/>
                  <a:pt x="5327842" y="5696550"/>
                </a:cubicBezTo>
                <a:cubicBezTo>
                  <a:pt x="6574751" y="5885896"/>
                  <a:pt x="9248678" y="5881277"/>
                  <a:pt x="11922606" y="5876659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E3CA18F-4096-C13F-57E7-50472D01D233}"/>
              </a:ext>
            </a:extLst>
          </p:cNvPr>
          <p:cNvSpPr/>
          <p:nvPr/>
        </p:nvSpPr>
        <p:spPr>
          <a:xfrm>
            <a:off x="338667" y="419985"/>
            <a:ext cx="11922606" cy="5878084"/>
          </a:xfrm>
          <a:custGeom>
            <a:avLst/>
            <a:gdLst>
              <a:gd name="connsiteX0" fmla="*/ 49260 w 11922606"/>
              <a:gd name="connsiteY0" fmla="*/ 1166113 h 5878084"/>
              <a:gd name="connsiteX1" fmla="*/ 21551 w 11922606"/>
              <a:gd name="connsiteY1" fmla="*/ 653495 h 5878084"/>
              <a:gd name="connsiteX2" fmla="*/ 326351 w 11922606"/>
              <a:gd name="connsiteY2" fmla="*/ 362550 h 5878084"/>
              <a:gd name="connsiteX3" fmla="*/ 866678 w 11922606"/>
              <a:gd name="connsiteY3" fmla="*/ 127022 h 5878084"/>
              <a:gd name="connsiteX4" fmla="*/ 2002751 w 11922606"/>
              <a:gd name="connsiteY4" fmla="*/ 16186 h 5878084"/>
              <a:gd name="connsiteX5" fmla="*/ 3305078 w 11922606"/>
              <a:gd name="connsiteY5" fmla="*/ 473386 h 5878084"/>
              <a:gd name="connsiteX6" fmla="*/ 4316460 w 11922606"/>
              <a:gd name="connsiteY6" fmla="*/ 1457059 h 5878084"/>
              <a:gd name="connsiteX7" fmla="*/ 4635115 w 11922606"/>
              <a:gd name="connsiteY7" fmla="*/ 2745531 h 5878084"/>
              <a:gd name="connsiteX8" fmla="*/ 4441151 w 11922606"/>
              <a:gd name="connsiteY8" fmla="*/ 4740586 h 5878084"/>
              <a:gd name="connsiteX9" fmla="*/ 5327842 w 11922606"/>
              <a:gd name="connsiteY9" fmla="*/ 5696550 h 5878084"/>
              <a:gd name="connsiteX10" fmla="*/ 11922606 w 11922606"/>
              <a:gd name="connsiteY10" fmla="*/ 5876659 h 5878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22606" h="5878084">
                <a:moveTo>
                  <a:pt x="49260" y="1166113"/>
                </a:moveTo>
                <a:cubicBezTo>
                  <a:pt x="12314" y="976767"/>
                  <a:pt x="-24631" y="787422"/>
                  <a:pt x="21551" y="653495"/>
                </a:cubicBezTo>
                <a:cubicBezTo>
                  <a:pt x="67733" y="519568"/>
                  <a:pt x="185497" y="450295"/>
                  <a:pt x="326351" y="362550"/>
                </a:cubicBezTo>
                <a:cubicBezTo>
                  <a:pt x="467206" y="274804"/>
                  <a:pt x="587278" y="184749"/>
                  <a:pt x="866678" y="127022"/>
                </a:cubicBezTo>
                <a:cubicBezTo>
                  <a:pt x="1146078" y="69295"/>
                  <a:pt x="1596351" y="-41541"/>
                  <a:pt x="2002751" y="16186"/>
                </a:cubicBezTo>
                <a:cubicBezTo>
                  <a:pt x="2409151" y="73913"/>
                  <a:pt x="2919460" y="233241"/>
                  <a:pt x="3305078" y="473386"/>
                </a:cubicBezTo>
                <a:cubicBezTo>
                  <a:pt x="3690696" y="713531"/>
                  <a:pt x="4094787" y="1078368"/>
                  <a:pt x="4316460" y="1457059"/>
                </a:cubicBezTo>
                <a:cubicBezTo>
                  <a:pt x="4538133" y="1835750"/>
                  <a:pt x="4614333" y="2198277"/>
                  <a:pt x="4635115" y="2745531"/>
                </a:cubicBezTo>
                <a:cubicBezTo>
                  <a:pt x="4655897" y="3292786"/>
                  <a:pt x="4325696" y="4248749"/>
                  <a:pt x="4441151" y="4740586"/>
                </a:cubicBezTo>
                <a:cubicBezTo>
                  <a:pt x="4556606" y="5232423"/>
                  <a:pt x="4080933" y="5507205"/>
                  <a:pt x="5327842" y="5696550"/>
                </a:cubicBezTo>
                <a:cubicBezTo>
                  <a:pt x="6574751" y="5885896"/>
                  <a:pt x="9248678" y="5881277"/>
                  <a:pt x="11922606" y="5876659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C84FAD01-6E2A-0726-9EAC-D0AFFC612C11}"/>
              </a:ext>
            </a:extLst>
          </p:cNvPr>
          <p:cNvSpPr/>
          <p:nvPr/>
        </p:nvSpPr>
        <p:spPr>
          <a:xfrm rot="5400000">
            <a:off x="-1034922" y="1298508"/>
            <a:ext cx="1964597" cy="914400"/>
          </a:xfrm>
          <a:prstGeom prst="arc">
            <a:avLst>
              <a:gd name="adj1" fmla="val 14790088"/>
              <a:gd name="adj2" fmla="val 0"/>
            </a:avLst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75A14CE-E45F-D478-C68C-A7863EAF8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85" b="94631" l="1050" r="22805">
                        <a14:foregroundMark x1="12224" y1="7499" x2="4676" y2="14765"/>
                        <a14:foregroundMark x1="13740" y1="6040" x2="12311" y2="7415"/>
                        <a14:foregroundMark x1="4676" y1="14765" x2="1431" y2="44631"/>
                        <a14:foregroundMark x1="1431" y1="44631" x2="6775" y2="70470"/>
                        <a14:foregroundMark x1="6775" y1="70470" x2="15551" y2="76257"/>
                        <a14:foregroundMark x1="16840" y1="73031" x2="22042" y2="53020"/>
                        <a14:foregroundMark x1="22042" y1="53020" x2="20706" y2="21141"/>
                        <a14:foregroundMark x1="20706" y1="21141" x2="12309" y2="8389"/>
                        <a14:foregroundMark x1="12309" y1="8389" x2="9256" y2="46309"/>
                        <a14:foregroundMark x1="9256" y1="46309" x2="18511" y2="37919"/>
                        <a14:foregroundMark x1="18511" y1="37919" x2="10687" y2="56376"/>
                        <a14:foregroundMark x1="10687" y1="56376" x2="2481" y2="41275"/>
                        <a14:foregroundMark x1="2481" y1="41275" x2="5951" y2="12048"/>
                        <a14:foregroundMark x1="6765" y1="10974" x2="15458" y2="14094"/>
                        <a14:foregroundMark x1="15458" y1="14094" x2="22042" y2="38926"/>
                        <a14:foregroundMark x1="22042" y1="38926" x2="16698" y2="69128"/>
                        <a14:foregroundMark x1="16698" y1="69128" x2="14122" y2="74497"/>
                        <a14:foregroundMark x1="2875" y1="55764" x2="1908" y2="32215"/>
                        <a14:foregroundMark x1="3244" y1="64765" x2="3205" y2="63824"/>
                        <a14:foregroundMark x1="1908" y1="32215" x2="7273" y2="10305"/>
                        <a14:foregroundMark x1="8797" y1="7766" x2="15071" y2="5908"/>
                        <a14:foregroundMark x1="18015" y1="10623" x2="22424" y2="31208"/>
                        <a14:foregroundMark x1="22424" y1="31208" x2="21183" y2="62752"/>
                        <a14:foregroundMark x1="21183" y1="62752" x2="20038" y2="68456"/>
                        <a14:foregroundMark x1="4389" y1="16443" x2="13359" y2="7047"/>
                        <a14:foregroundMark x1="13359" y1="7047" x2="5439" y2="14430"/>
                        <a14:foregroundMark x1="3817" y1="17450" x2="1305" y2="47100"/>
                        <a14:foregroundMark x1="2636" y1="54236" x2="5916" y2="65772"/>
                        <a14:foregroundMark x1="3340" y1="18456" x2="2099" y2="51342"/>
                        <a14:foregroundMark x1="11738" y1="85557" x2="12214" y2="87248"/>
                        <a14:foregroundMark x1="2319" y1="52121" x2="11207" y2="83674"/>
                        <a14:foregroundMark x1="9542" y1="75168" x2="11069" y2="76174"/>
                        <a14:foregroundMark x1="14313" y1="78188" x2="10210" y2="80872"/>
                        <a14:foregroundMark x1="14027" y1="79530" x2="10496" y2="81544"/>
                        <a14:foregroundMark x1="1290" y1="47130" x2="4294" y2="16107"/>
                        <a14:foregroundMark x1="12307" y1="7435" x2="12977" y2="6711"/>
                        <a14:foregroundMark x1="4294" y1="16107" x2="12249" y2="7499"/>
                        <a14:foregroundMark x1="12977" y1="6711" x2="21088" y2="21477"/>
                        <a14:foregroundMark x1="21088" y1="21477" x2="22328" y2="53020"/>
                        <a14:foregroundMark x1="22328" y1="53020" x2="17468" y2="75418"/>
                        <a14:foregroundMark x1="9048" y1="77400" x2="7538" y2="77181"/>
                        <a14:foregroundMark x1="16121" y1="78425" x2="9072" y2="77403"/>
                        <a14:foregroundMark x1="7538" y1="77181" x2="2668" y2="54443"/>
                        <a14:foregroundMark x1="2737" y1="54885" x2="6775" y2="73490"/>
                        <a14:foregroundMark x1="6775" y1="73490" x2="7729" y2="74497"/>
                        <a14:foregroundMark x1="3415" y1="63454" x2="4008" y2="67785"/>
                        <a14:foregroundMark x1="3159" y1="63906" x2="3244" y2="64430"/>
                        <a14:foregroundMark x1="3381" y1="63513" x2="6011" y2="71477"/>
                        <a14:foregroundMark x1="4008" y1="67450" x2="7252" y2="74832"/>
                        <a14:foregroundMark x1="4389" y1="68792" x2="7538" y2="74832"/>
                        <a14:foregroundMark x1="4866" y1="70805" x2="6679" y2="74832"/>
                        <a14:foregroundMark x1="7729" y1="77517" x2="8969" y2="77517"/>
                        <a14:foregroundMark x1="9453" y1="79919" x2="10782" y2="83893"/>
                        <a14:foregroundMark x1="9245" y1="79297" x2="9442" y2="79885"/>
                        <a14:foregroundMark x1="8874" y1="78188" x2="9060" y2="78743"/>
                        <a14:foregroundMark x1="10401" y1="82550" x2="10588" y2="85187"/>
                        <a14:foregroundMark x1="12158" y1="89554" x2="13168" y2="80537"/>
                        <a14:foregroundMark x1="12230" y1="89903" x2="12977" y2="82550"/>
                        <a14:foregroundMark x1="12542" y1="90867" x2="13645" y2="78188"/>
                        <a14:foregroundMark x1="12703" y1="90753" x2="14408" y2="78188"/>
                        <a14:foregroundMark x1="16986" y1="73589" x2="20802" y2="64094"/>
                        <a14:foregroundMark x1="14599" y1="79530" x2="15695" y2="76803"/>
                        <a14:foregroundMark x1="17131" y1="74138" x2="19943" y2="65772"/>
                        <a14:foregroundMark x1="20706" y1="62416" x2="17287" y2="74732"/>
                        <a14:foregroundMark x1="1247" y1="47216" x2="2290" y2="25503"/>
                        <a14:foregroundMark x1="2195" y1="27852" x2="2481" y2="30537"/>
                        <a14:foregroundMark x1="3626" y1="18456" x2="2385" y2="29530"/>
                        <a14:foregroundMark x1="8772" y1="7932" x2="9747" y2="6823"/>
                        <a14:foregroundMark x1="7962" y1="9396" x2="15111" y2="9396"/>
                        <a14:foregroundMark x1="17702" y1="11840" x2="17939" y2="12416"/>
                        <a14:foregroundMark x1="14880" y1="6649" x2="13073" y2="7383"/>
                        <a14:foregroundMark x1="14911" y1="6530" x2="14122" y2="6040"/>
                        <a14:foregroundMark x1="14981" y1="6040" x2="12560" y2="6040"/>
                        <a14:foregroundMark x1="13073" y1="5369" x2="12814" y2="4640"/>
                        <a14:foregroundMark x1="9731" y1="6914" x2="8865" y2="7301"/>
                        <a14:foregroundMark x1="13931" y1="5034" x2="12637" y2="5613"/>
                        <a14:foregroundMark x1="10072" y1="5032" x2="9148" y2="5383"/>
                        <a14:foregroundMark x1="16261" y1="11419" x2="21469" y2="26174"/>
                        <a14:foregroundMark x1="14599" y1="6711" x2="14753" y2="7146"/>
                        <a14:foregroundMark x1="17736" y1="11708" x2="19847" y2="16779"/>
                        <a14:foregroundMark x1="17887" y1="11119" x2="20420" y2="17114"/>
                        <a14:foregroundMark x1="18416" y1="12081" x2="21374" y2="22483"/>
                        <a14:foregroundMark x1="20324" y1="19128" x2="22233" y2="33557"/>
                        <a14:foregroundMark x1="21469" y1="25503" x2="21947" y2="28523"/>
                        <a14:foregroundMark x1="21088" y1="21477" x2="22805" y2="38926"/>
                        <a14:foregroundMark x1="22424" y1="31544" x2="18989" y2="63423"/>
                        <a14:foregroundMark x1="18989" y1="63423" x2="10305" y2="41946"/>
                        <a14:backgroundMark x1="477" y1="49664" x2="668" y2="48993"/>
                        <a14:backgroundMark x1="0" y1="49664" x2="954" y2="55034"/>
                        <a14:backgroundMark x1="15553" y1="4027" x2="18416" y2="9060"/>
                        <a14:backgroundMark x1="10496" y1="2685" x2="13168" y2="2685"/>
                        <a14:backgroundMark x1="17844" y1="76846" x2="16412" y2="79530"/>
                        <a14:backgroundMark x1="11546" y1="95973" x2="12023" y2="95638"/>
                        <a14:backgroundMark x1="9637" y1="93960" x2="9542" y2="82550"/>
                        <a14:backgroundMark x1="10973" y1="91611" x2="9637" y2="85906"/>
                        <a14:backgroundMark x1="10878" y1="92953" x2="9924" y2="84564"/>
                        <a14:backgroundMark x1="10019" y1="88926" x2="11069" y2="93960"/>
                        <a14:backgroundMark x1="10019" y1="86577" x2="10496" y2="88591"/>
                        <a14:backgroundMark x1="859" y1="54698" x2="2481" y2="65101"/>
                        <a14:backgroundMark x1="5630" y1="8389" x2="9447" y2="3356"/>
                      </a14:backgroundRemoval>
                    </a14:imgEffect>
                  </a14:imgLayer>
                </a14:imgProps>
              </a:ext>
            </a:extLst>
          </a:blip>
          <a:srcRect t="1" r="75284" b="-1634"/>
          <a:stretch/>
        </p:blipFill>
        <p:spPr>
          <a:xfrm>
            <a:off x="5072551" y="5135967"/>
            <a:ext cx="862292" cy="1008257"/>
          </a:xfrm>
          <a:prstGeom prst="rect">
            <a:avLst/>
          </a:prstGeom>
        </p:spPr>
      </p:pic>
      <p:pic>
        <p:nvPicPr>
          <p:cNvPr id="41" name="Picture 40" descr="A two icons of a construction site&#10;&#10;Description automatically generated with medium confidence">
            <a:extLst>
              <a:ext uri="{FF2B5EF4-FFF2-40B4-BE49-F238E27FC236}">
                <a16:creationId xmlns:a16="http://schemas.microsoft.com/office/drawing/2014/main" id="{BAB01482-49F1-2B3F-30F8-F3B2F8F3B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56" b="89933" l="77004" r="98378">
                        <a14:foregroundMark x1="87023" y1="4698" x2="80344" y2="14430"/>
                        <a14:foregroundMark x1="80344" y1="14430" x2="77385" y2="37248"/>
                        <a14:foregroundMark x1="77385" y1="37248" x2="78531" y2="62416"/>
                        <a14:foregroundMark x1="78531" y1="62416" x2="84065" y2="79195"/>
                        <a14:foregroundMark x1="85897" y1="78950" x2="91603" y2="78188"/>
                        <a14:foregroundMark x1="84065" y1="79195" x2="85775" y2="78966"/>
                        <a14:foregroundMark x1="91603" y1="78188" x2="96808" y2="63485"/>
                        <a14:foregroundMark x1="97526" y1="58329" x2="98187" y2="36242"/>
                        <a14:foregroundMark x1="97391" y1="62864" x2="97489" y2="59558"/>
                        <a14:foregroundMark x1="97424" y1="61745" x2="97405" y2="62400"/>
                        <a14:foregroundMark x1="98187" y1="36242" x2="94370" y2="14094"/>
                        <a14:foregroundMark x1="94370" y1="14094" x2="87691" y2="3691"/>
                        <a14:foregroundMark x1="87691" y1="3691" x2="87023" y2="4698"/>
                        <a14:foregroundMark x1="78053" y1="56711" x2="77099" y2="31544"/>
                        <a14:foregroundMark x1="77099" y1="31544" x2="77195" y2="30537"/>
                        <a14:foregroundMark x1="97710" y1="35570" x2="98378" y2="47315"/>
                        <a14:foregroundMark x1="97424" y1="52349" x2="96469" y2="62752"/>
                        <a14:foregroundMark x1="84637" y1="78859" x2="89313" y2="76846"/>
                        <a14:foregroundMark x1="89218" y1="79866" x2="86057" y2="79866"/>
                        <a14:foregroundMark x1="86374" y1="80772" x2="89504" y2="77181"/>
                        <a14:foregroundMark x1="88836" y1="80872" x2="86455" y2="82141"/>
                        <a14:foregroundMark x1="89122" y1="82215" x2="86468" y2="82215"/>
                        <a14:foregroundMark x1="86570" y1="82801" x2="89313" y2="80872"/>
                        <a14:foregroundMark x1="88263" y1="85570" x2="85973" y2="84899"/>
                        <a14:backgroundMark x1="96565" y1="65772" x2="96923" y2="63250"/>
                        <a14:backgroundMark x1="85019" y1="82886" x2="85019" y2="84228"/>
                        <a14:backgroundMark x1="96947" y1="64430" x2="97424" y2="59396"/>
                        <a14:backgroundMark x1="96851" y1="64430" x2="97328" y2="61074"/>
                        <a14:backgroundMark x1="97137" y1="65101" x2="97519" y2="60403"/>
                        <a14:backgroundMark x1="84828" y1="82550" x2="85019" y2="84228"/>
                        <a14:backgroundMark x1="84447" y1="81544" x2="85210" y2="85906"/>
                        <a14:backgroundMark x1="97233" y1="64430" x2="98950" y2="46644"/>
                      </a14:backgroundRemoval>
                    </a14:imgEffect>
                  </a14:imgLayer>
                </a14:imgProps>
              </a:ext>
            </a:extLst>
          </a:blip>
          <a:srcRect l="75700" t="-310325" r="10933" b="-36462"/>
          <a:stretch/>
        </p:blipFill>
        <p:spPr>
          <a:xfrm>
            <a:off x="11491983" y="-1"/>
            <a:ext cx="721573" cy="6858001"/>
          </a:xfrm>
          <a:prstGeom prst="rect">
            <a:avLst/>
          </a:prstGeom>
        </p:spPr>
      </p:pic>
      <p:pic>
        <p:nvPicPr>
          <p:cNvPr id="42" name="Picture 41" descr="A two icons of a construction site&#10;&#10;Description automatically generated with medium confidence">
            <a:extLst>
              <a:ext uri="{FF2B5EF4-FFF2-40B4-BE49-F238E27FC236}">
                <a16:creationId xmlns:a16="http://schemas.microsoft.com/office/drawing/2014/main" id="{3AA8F090-B273-49BB-6DA7-10AD1C16DB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56" b="89933" l="77004" r="98378">
                        <a14:foregroundMark x1="87023" y1="4698" x2="80344" y2="14430"/>
                        <a14:foregroundMark x1="80344" y1="14430" x2="77385" y2="37248"/>
                        <a14:foregroundMark x1="77385" y1="37248" x2="78531" y2="62416"/>
                        <a14:foregroundMark x1="78531" y1="62416" x2="84065" y2="79195"/>
                        <a14:foregroundMark x1="85897" y1="78950" x2="91603" y2="78188"/>
                        <a14:foregroundMark x1="84065" y1="79195" x2="85775" y2="78966"/>
                        <a14:foregroundMark x1="91603" y1="78188" x2="96808" y2="63485"/>
                        <a14:foregroundMark x1="97526" y1="58329" x2="98187" y2="36242"/>
                        <a14:foregroundMark x1="97391" y1="62864" x2="97489" y2="59558"/>
                        <a14:foregroundMark x1="97424" y1="61745" x2="97405" y2="62400"/>
                        <a14:foregroundMark x1="98187" y1="36242" x2="94370" y2="14094"/>
                        <a14:foregroundMark x1="94370" y1="14094" x2="87691" y2="3691"/>
                        <a14:foregroundMark x1="87691" y1="3691" x2="87023" y2="4698"/>
                        <a14:foregroundMark x1="78053" y1="56711" x2="77099" y2="31544"/>
                        <a14:foregroundMark x1="77099" y1="31544" x2="77195" y2="30537"/>
                        <a14:foregroundMark x1="97710" y1="35570" x2="98378" y2="47315"/>
                        <a14:foregroundMark x1="97424" y1="52349" x2="96469" y2="62752"/>
                        <a14:foregroundMark x1="84637" y1="78859" x2="89313" y2="76846"/>
                        <a14:foregroundMark x1="89218" y1="79866" x2="86057" y2="79866"/>
                        <a14:foregroundMark x1="86374" y1="80772" x2="89504" y2="77181"/>
                        <a14:foregroundMark x1="88836" y1="80872" x2="86455" y2="82141"/>
                        <a14:foregroundMark x1="89122" y1="82215" x2="86468" y2="82215"/>
                        <a14:foregroundMark x1="86570" y1="82801" x2="89313" y2="80872"/>
                        <a14:foregroundMark x1="88263" y1="85570" x2="85973" y2="84899"/>
                        <a14:backgroundMark x1="96565" y1="65772" x2="96923" y2="63250"/>
                        <a14:backgroundMark x1="85019" y1="82886" x2="85019" y2="84228"/>
                        <a14:backgroundMark x1="96947" y1="64430" x2="97424" y2="59396"/>
                        <a14:backgroundMark x1="96851" y1="64430" x2="97328" y2="61074"/>
                        <a14:backgroundMark x1="97137" y1="65101" x2="97519" y2="60403"/>
                        <a14:backgroundMark x1="84828" y1="82550" x2="85019" y2="84228"/>
                        <a14:backgroundMark x1="84447" y1="81544" x2="85210" y2="85906"/>
                        <a14:backgroundMark x1="97233" y1="64430" x2="98950" y2="46644"/>
                      </a14:backgroundRemoval>
                    </a14:imgEffect>
                  </a14:imgLayer>
                </a14:imgProps>
              </a:ext>
            </a:extLst>
          </a:blip>
          <a:srcRect l="75700"/>
          <a:stretch/>
        </p:blipFill>
        <p:spPr>
          <a:xfrm>
            <a:off x="183975" y="272692"/>
            <a:ext cx="616559" cy="7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7649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AC402-2927-1FA5-2458-C6C50D055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71" name="Freeform: Shape 1062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7" y="990600"/>
            <a:ext cx="6096003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3F4BDC-7BCB-E539-F254-077A6F7E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595" y="1407968"/>
            <a:ext cx="4816371" cy="6941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i="0" u="none" strike="noStrike">
                <a:effectLst/>
              </a:rPr>
              <a:t>OnePass+ </a:t>
            </a:r>
            <a:r>
              <a:rPr lang="en-US" sz="4000" b="1"/>
              <a:t>Algorithm</a:t>
            </a:r>
            <a:br>
              <a:rPr lang="en-US" sz="4000" b="1"/>
            </a:br>
            <a:endParaRPr 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75A4E-8D3A-DCCE-E85E-849A973120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324594" y="2250318"/>
                <a:ext cx="5751791" cy="3468833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>
                  <a:spcAft>
                    <a:spcPts val="1700"/>
                  </a:spcAft>
                  <a:buNone/>
                </a:pPr>
                <a:r>
                  <a:rPr lang="en-US" sz="2000" i="1">
                    <a:solidFill>
                      <a:schemeClr val="tx1">
                        <a:alpha val="55000"/>
                      </a:schemeClr>
                    </a:solidFill>
                  </a:rPr>
                  <a:t>In contrast to </a:t>
                </a:r>
                <a:r>
                  <a:rPr lang="en-US" sz="2000" i="1" err="1">
                    <a:solidFill>
                      <a:schemeClr val="tx1">
                        <a:alpha val="55000"/>
                      </a:schemeClr>
                    </a:solidFill>
                  </a:rPr>
                  <a:t>MultiPass</a:t>
                </a:r>
                <a:r>
                  <a:rPr lang="en-US" sz="2000" i="1">
                    <a:solidFill>
                      <a:schemeClr val="tx1">
                        <a:alpha val="55000"/>
                      </a:schemeClr>
                    </a:solidFill>
                  </a:rPr>
                  <a:t> each each time a new path is added to the result set P</a:t>
                </a:r>
                <a:r>
                  <a:rPr lang="en-US" sz="1400" i="1">
                    <a:solidFill>
                      <a:schemeClr val="tx1">
                        <a:alpha val="55000"/>
                      </a:schemeClr>
                    </a:solidFill>
                  </a:rPr>
                  <a:t>LO</a:t>
                </a:r>
                <a:r>
                  <a:rPr lang="en-US" sz="2000" i="1">
                    <a:solidFill>
                      <a:schemeClr val="tx1">
                        <a:alpha val="55000"/>
                      </a:schemeClr>
                    </a:solidFill>
                  </a:rPr>
                  <a:t>, OnePass+ does not restart the traversal like </a:t>
                </a:r>
                <a:r>
                  <a:rPr lang="en-US" sz="2000" i="1" err="1">
                    <a:solidFill>
                      <a:schemeClr val="tx1">
                        <a:alpha val="55000"/>
                      </a:schemeClr>
                    </a:solidFill>
                  </a:rPr>
                  <a:t>MultiPass</a:t>
                </a:r>
                <a:r>
                  <a:rPr lang="en-US" sz="2000" i="1">
                    <a:solidFill>
                      <a:schemeClr val="tx1">
                        <a:alpha val="55000"/>
                      </a:schemeClr>
                    </a:solidFill>
                  </a:rPr>
                  <a:t>, but continues in a similar fashion to OnePass, thus </a:t>
                </a:r>
                <a:r>
                  <a:rPr lang="en-US" sz="2000" b="1" i="1">
                    <a:solidFill>
                      <a:schemeClr val="tx1">
                        <a:alpha val="55000"/>
                      </a:schemeClr>
                    </a:solidFill>
                  </a:rPr>
                  <a:t>traversing the network only once</a:t>
                </a:r>
                <a:r>
                  <a:rPr lang="en-US" sz="2000" i="1">
                    <a:solidFill>
                      <a:schemeClr val="tx1">
                        <a:alpha val="55000"/>
                      </a:schemeClr>
                    </a:solidFill>
                  </a:rPr>
                  <a:t>.</a:t>
                </a:r>
              </a:p>
              <a:p>
                <a:pPr marL="0" indent="0">
                  <a:spcAft>
                    <a:spcPts val="1700"/>
                  </a:spcAft>
                  <a:buNone/>
                </a:pP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Usa </a:t>
                </a:r>
                <a:r>
                  <a:rPr lang="en-US" sz="2000" err="1">
                    <a:solidFill>
                      <a:schemeClr val="tx1">
                        <a:alpha val="55000"/>
                      </a:schemeClr>
                    </a:solidFill>
                  </a:rPr>
                  <a:t>gli</a:t>
                </a: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 </a:t>
                </a:r>
                <a:r>
                  <a:rPr lang="en-US" sz="2000" err="1">
                    <a:solidFill>
                      <a:schemeClr val="tx1">
                        <a:alpha val="55000"/>
                      </a:schemeClr>
                    </a:solidFill>
                  </a:rPr>
                  <a:t>stessi</a:t>
                </a: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 </a:t>
                </a:r>
                <a:r>
                  <a:rPr lang="en-US" sz="2000" err="1">
                    <a:solidFill>
                      <a:schemeClr val="tx1">
                        <a:alpha val="55000"/>
                      </a:schemeClr>
                    </a:solidFill>
                  </a:rPr>
                  <a:t>criteri</a:t>
                </a: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 del </a:t>
                </a:r>
                <a:r>
                  <a:rPr lang="en-US" sz="2000" err="1">
                    <a:solidFill>
                      <a:schemeClr val="tx1">
                        <a:alpha val="55000"/>
                      </a:schemeClr>
                    </a:solidFill>
                  </a:rPr>
                  <a:t>MultiPass</a:t>
                </a: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 ma </a:t>
                </a:r>
                <a:r>
                  <a:rPr lang="en-US" sz="2000" err="1">
                    <a:solidFill>
                      <a:schemeClr val="tx1">
                        <a:alpha val="55000"/>
                      </a:schemeClr>
                    </a:solidFill>
                  </a:rPr>
                  <a:t>attraversa</a:t>
                </a: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 il </a:t>
                </a:r>
                <a:r>
                  <a:rPr lang="en-US" sz="2000" err="1">
                    <a:solidFill>
                      <a:schemeClr val="tx1">
                        <a:alpha val="55000"/>
                      </a:schemeClr>
                    </a:solidFill>
                  </a:rPr>
                  <a:t>cammino</a:t>
                </a: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 </a:t>
                </a:r>
                <a:r>
                  <a:rPr lang="en-US" sz="2000" err="1">
                    <a:solidFill>
                      <a:schemeClr val="tx1">
                        <a:alpha val="55000"/>
                      </a:schemeClr>
                    </a:solidFill>
                  </a:rPr>
                  <a:t>solamente</a:t>
                </a: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 </a:t>
                </a:r>
                <a:r>
                  <a:rPr lang="en-US" sz="2000" err="1">
                    <a:solidFill>
                      <a:schemeClr val="tx1">
                        <a:alpha val="55000"/>
                      </a:schemeClr>
                    </a:solidFill>
                  </a:rPr>
                  <a:t>una</a:t>
                </a: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 volta</a:t>
                </a:r>
              </a:p>
              <a:p>
                <a:pPr marL="0" indent="0">
                  <a:buNone/>
                </a:pPr>
                <a:r>
                  <a:rPr lang="en-US" sz="2000" u="sng" err="1">
                    <a:solidFill>
                      <a:schemeClr val="tx1">
                        <a:alpha val="55000"/>
                      </a:schemeClr>
                    </a:solidFill>
                  </a:rPr>
                  <a:t>Complessità</a:t>
                </a:r>
                <a:r>
                  <a:rPr lang="en-US" sz="2000" u="sng">
                    <a:solidFill>
                      <a:schemeClr val="tx1">
                        <a:alpha val="55000"/>
                      </a:schemeClr>
                    </a:solidFill>
                  </a:rPr>
                  <a:t>:</a:t>
                </a:r>
                <a:r>
                  <a:rPr lang="en-US" sz="2000">
                    <a:solidFill>
                      <a:schemeClr val="tx1">
                        <a:alpha val="5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𝐎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𝐤</m:t>
                    </m:r>
                    <m:sSup>
                      <m:sSup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𝐍</m:t>
                        </m:r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|</m:t>
                        </m:r>
                      </m:e>
                      <m:sup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𝛉</m:t>
                        </m:r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𝐋</m:t>
                        </m:r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p>
                        <m:r>
                          <a:rPr lang="en-US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𝟐𝐤</m:t>
                        </m:r>
                      </m:sup>
                    </m:sSup>
                  </m:oMath>
                </a14:m>
                <a:endParaRPr lang="en-US" sz="2000">
                  <a:solidFill>
                    <a:schemeClr val="tx1">
                      <a:alpha val="5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75A4E-8D3A-DCCE-E85E-849A973120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324594" y="2250318"/>
                <a:ext cx="5751791" cy="3468833"/>
              </a:xfrm>
              <a:blipFill>
                <a:blip r:embed="rId5"/>
                <a:stretch>
                  <a:fillRect l="-1101" t="-1825" r="-1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 useBgFill="1">
        <p:nvSpPr>
          <p:cNvPr id="1067" name="Rectangle 1066">
            <a:extLst>
              <a:ext uri="{FF2B5EF4-FFF2-40B4-BE49-F238E27FC236}">
                <a16:creationId xmlns:a16="http://schemas.microsoft.com/office/drawing/2014/main" id="{A17BF396-6023-48D8-9C0C-893820872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7" y="457199"/>
            <a:ext cx="5638800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4D662B-A1DF-0254-3A93-96DDD622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64" y="676068"/>
            <a:ext cx="4050633" cy="5505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A two icons of a construction site&#10;&#10;Description automatically generated with medium confidence">
            <a:extLst>
              <a:ext uri="{FF2B5EF4-FFF2-40B4-BE49-F238E27FC236}">
                <a16:creationId xmlns:a16="http://schemas.microsoft.com/office/drawing/2014/main" id="{C3CEA13C-32C1-BDA1-90F2-1E154D1C2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56" b="89933" l="77004" r="98378">
                        <a14:foregroundMark x1="87023" y1="4698" x2="80344" y2="14430"/>
                        <a14:foregroundMark x1="80344" y1="14430" x2="77385" y2="37248"/>
                        <a14:foregroundMark x1="77385" y1="37248" x2="78531" y2="62416"/>
                        <a14:foregroundMark x1="78531" y1="62416" x2="84065" y2="79195"/>
                        <a14:foregroundMark x1="85897" y1="78950" x2="91603" y2="78188"/>
                        <a14:foregroundMark x1="84065" y1="79195" x2="85775" y2="78966"/>
                        <a14:foregroundMark x1="91603" y1="78188" x2="96808" y2="63485"/>
                        <a14:foregroundMark x1="97526" y1="58329" x2="98187" y2="36242"/>
                        <a14:foregroundMark x1="97391" y1="62864" x2="97489" y2="59558"/>
                        <a14:foregroundMark x1="97424" y1="61745" x2="97405" y2="62400"/>
                        <a14:foregroundMark x1="98187" y1="36242" x2="94370" y2="14094"/>
                        <a14:foregroundMark x1="94370" y1="14094" x2="87691" y2="3691"/>
                        <a14:foregroundMark x1="87691" y1="3691" x2="87023" y2="4698"/>
                        <a14:foregroundMark x1="78053" y1="56711" x2="77099" y2="31544"/>
                        <a14:foregroundMark x1="77099" y1="31544" x2="77195" y2="30537"/>
                        <a14:foregroundMark x1="97710" y1="35570" x2="98378" y2="47315"/>
                        <a14:foregroundMark x1="97424" y1="52349" x2="96469" y2="62752"/>
                        <a14:foregroundMark x1="84637" y1="78859" x2="89313" y2="76846"/>
                        <a14:foregroundMark x1="89218" y1="79866" x2="86057" y2="79866"/>
                        <a14:foregroundMark x1="86374" y1="80772" x2="89504" y2="77181"/>
                        <a14:foregroundMark x1="88836" y1="80872" x2="86455" y2="82141"/>
                        <a14:foregroundMark x1="89122" y1="82215" x2="86468" y2="82215"/>
                        <a14:foregroundMark x1="86570" y1="82801" x2="89313" y2="80872"/>
                        <a14:foregroundMark x1="88263" y1="85570" x2="85973" y2="84899"/>
                        <a14:backgroundMark x1="96565" y1="65772" x2="96923" y2="63250"/>
                        <a14:backgroundMark x1="85019" y1="82886" x2="85019" y2="84228"/>
                        <a14:backgroundMark x1="96947" y1="64430" x2="97424" y2="59396"/>
                        <a14:backgroundMark x1="96851" y1="64430" x2="97328" y2="61074"/>
                        <a14:backgroundMark x1="97137" y1="65101" x2="97519" y2="60403"/>
                        <a14:backgroundMark x1="84828" y1="82550" x2="85019" y2="84228"/>
                        <a14:backgroundMark x1="84447" y1="81544" x2="85210" y2="85906"/>
                        <a14:backgroundMark x1="97233" y1="64430" x2="98950" y2="46644"/>
                      </a14:backgroundRemoval>
                    </a14:imgEffect>
                  </a14:imgLayer>
                </a14:imgProps>
              </a:ext>
            </a:extLst>
          </a:blip>
          <a:srcRect l="89067" t="-310325" r="2132" b="-36462"/>
          <a:stretch/>
        </p:blipFill>
        <p:spPr>
          <a:xfrm>
            <a:off x="-17888" y="-3"/>
            <a:ext cx="475084" cy="685800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723AB-006A-ABCF-80CE-3DC061AF3984}"/>
              </a:ext>
            </a:extLst>
          </p:cNvPr>
          <p:cNvCxnSpPr>
            <a:cxnSpLocks/>
          </p:cNvCxnSpPr>
          <p:nvPr/>
        </p:nvCxnSpPr>
        <p:spPr>
          <a:xfrm>
            <a:off x="-17888" y="6332806"/>
            <a:ext cx="6342482" cy="0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52003A-B1D8-E134-0153-30846FA0E4E3}"/>
              </a:ext>
            </a:extLst>
          </p:cNvPr>
          <p:cNvCxnSpPr>
            <a:cxnSpLocks/>
          </p:cNvCxnSpPr>
          <p:nvPr/>
        </p:nvCxnSpPr>
        <p:spPr>
          <a:xfrm>
            <a:off x="6208979" y="5719151"/>
            <a:ext cx="0" cy="739610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50F96E-5CC7-57D2-B689-77D672E4484C}"/>
              </a:ext>
            </a:extLst>
          </p:cNvPr>
          <p:cNvCxnSpPr>
            <a:cxnSpLocks/>
          </p:cNvCxnSpPr>
          <p:nvPr/>
        </p:nvCxnSpPr>
        <p:spPr>
          <a:xfrm flipH="1">
            <a:off x="6095997" y="5839618"/>
            <a:ext cx="6274282" cy="0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8AEC9A-7F9A-E9DE-05C0-454F37EFFB72}"/>
              </a:ext>
            </a:extLst>
          </p:cNvPr>
          <p:cNvCxnSpPr>
            <a:cxnSpLocks/>
          </p:cNvCxnSpPr>
          <p:nvPr/>
        </p:nvCxnSpPr>
        <p:spPr>
          <a:xfrm>
            <a:off x="-17888" y="6332806"/>
            <a:ext cx="6226867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42DFC7-F953-CBEE-6924-32E9CD22624A}"/>
              </a:ext>
            </a:extLst>
          </p:cNvPr>
          <p:cNvCxnSpPr>
            <a:cxnSpLocks/>
          </p:cNvCxnSpPr>
          <p:nvPr/>
        </p:nvCxnSpPr>
        <p:spPr>
          <a:xfrm>
            <a:off x="6200935" y="5839618"/>
            <a:ext cx="0" cy="493188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71183F-0128-18F8-B19C-D242ACCE1938}"/>
              </a:ext>
            </a:extLst>
          </p:cNvPr>
          <p:cNvCxnSpPr>
            <a:cxnSpLocks/>
          </p:cNvCxnSpPr>
          <p:nvPr/>
        </p:nvCxnSpPr>
        <p:spPr>
          <a:xfrm flipH="1">
            <a:off x="6236014" y="5839618"/>
            <a:ext cx="5955986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03D3117E-16E8-4C11-AF76-748C1E72DDD2_9A1BFBC6-6C75-4B3D-9CFF-E7FE64F66ABD.mp4">
            <a:hlinkClick r:id="" action="ppaction://media"/>
            <a:extLst>
              <a:ext uri="{FF2B5EF4-FFF2-40B4-BE49-F238E27FC236}">
                <a16:creationId xmlns:a16="http://schemas.microsoft.com/office/drawing/2014/main" id="{6C720DAC-EB22-F850-F8FE-3F029C889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11591" r="610" b="9435"/>
          <a:stretch/>
        </p:blipFill>
        <p:spPr>
          <a:xfrm>
            <a:off x="1551100" y="899101"/>
            <a:ext cx="9369828" cy="5201002"/>
          </a:xfrm>
          <a:prstGeom prst="rect">
            <a:avLst/>
          </a:prstGeom>
          <a:ln w="57150">
            <a:solidFill>
              <a:srgbClr val="0B5D2B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104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3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B87ECF-5736-8995-45F1-434E10A61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7">
            <a:extLst>
              <a:ext uri="{FF2B5EF4-FFF2-40B4-BE49-F238E27FC236}">
                <a16:creationId xmlns:a16="http://schemas.microsoft.com/office/drawing/2014/main" id="{D8623449-5823-6E3F-860C-2AA9AC82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DDF3DD4A-94D9-3AFE-03F5-6D107E56B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B55D2F7C-1974-FB60-5F29-4A2832B47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1DFF41D9-08C9-EDE8-1418-EB6A79BE4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71" name="Freeform: Shape 1062">
            <a:extLst>
              <a:ext uri="{FF2B5EF4-FFF2-40B4-BE49-F238E27FC236}">
                <a16:creationId xmlns:a16="http://schemas.microsoft.com/office/drawing/2014/main" id="{4B563104-07F9-A588-BF1F-C78EA8F2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13100F5B-C503-8D1B-E01C-E8F5EECA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7" y="990600"/>
            <a:ext cx="6096003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F8BF3C-58A8-9357-0E5F-E595FCE7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103" y="1202110"/>
            <a:ext cx="4816371" cy="6941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i="0" u="none" strike="noStrike">
                <a:effectLst/>
              </a:rPr>
              <a:t>SVP+ </a:t>
            </a:r>
            <a:r>
              <a:rPr lang="en-US" sz="4000" b="1"/>
              <a:t>Algorithm</a:t>
            </a:r>
            <a:br>
              <a:rPr lang="en-US" sz="4000" b="1"/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B4B2A-D521-39C2-28E6-306FC2DB6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2050" y="1765000"/>
            <a:ext cx="5923896" cy="389089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 rtl="0">
              <a:buNone/>
            </a:pPr>
            <a:r>
              <a:rPr lang="en-GB" sz="2000" i="1">
                <a:solidFill>
                  <a:schemeClr val="tx1">
                    <a:alpha val="55000"/>
                  </a:schemeClr>
                </a:solidFill>
              </a:rPr>
              <a:t>instead of iterating over all possible (</a:t>
            </a:r>
            <a:r>
              <a:rPr lang="en-GB" sz="2000" i="1" err="1">
                <a:solidFill>
                  <a:schemeClr val="tx1">
                    <a:alpha val="55000"/>
                  </a:schemeClr>
                </a:solidFill>
              </a:rPr>
              <a:t>s→t</a:t>
            </a:r>
            <a:r>
              <a:rPr lang="en-GB" sz="2000" i="1">
                <a:solidFill>
                  <a:schemeClr val="tx1">
                    <a:alpha val="55000"/>
                  </a:schemeClr>
                </a:solidFill>
              </a:rPr>
              <a:t>) paths, </a:t>
            </a:r>
            <a:r>
              <a:rPr lang="en-GB" sz="2000" b="1" i="1">
                <a:solidFill>
                  <a:schemeClr val="tx1">
                    <a:alpha val="55000"/>
                  </a:schemeClr>
                </a:solidFill>
              </a:rPr>
              <a:t>SVP+ iterates over the much smaller set of single-via paths</a:t>
            </a:r>
            <a:r>
              <a:rPr lang="en-GB" sz="2000" i="1">
                <a:solidFill>
                  <a:schemeClr val="tx1">
                    <a:alpha val="55000"/>
                  </a:schemeClr>
                </a:solidFill>
              </a:rPr>
              <a:t>. </a:t>
            </a:r>
          </a:p>
          <a:p>
            <a:pPr marL="0" indent="0" algn="just" rtl="0">
              <a:buNone/>
            </a:pP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Basato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su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3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principi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fondamentali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:</a:t>
            </a:r>
          </a:p>
          <a:p>
            <a:pPr marL="457200" indent="-457200" algn="just" rtl="0">
              <a:lnSpc>
                <a:spcPct val="100000"/>
              </a:lnSpc>
              <a:buFont typeface="+mj-lt"/>
              <a:buAutoNum type="alphaUcPeriod"/>
            </a:pP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Il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cammino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b="1">
                <a:solidFill>
                  <a:schemeClr val="tx1">
                    <a:alpha val="55000"/>
                  </a:schemeClr>
                </a:solidFill>
              </a:rPr>
              <a:t>piu 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breve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è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sempre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quello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b="1" err="1">
                <a:solidFill>
                  <a:schemeClr val="tx1">
                    <a:alpha val="55000"/>
                  </a:schemeClr>
                </a:solidFill>
              </a:rPr>
              <a:t>consigliato</a:t>
            </a:r>
            <a:endParaRPr lang="en-GB" sz="2000" b="1">
              <a:solidFill>
                <a:schemeClr val="tx1">
                  <a:alpha val="55000"/>
                </a:schemeClr>
              </a:solidFill>
            </a:endParaRPr>
          </a:p>
          <a:p>
            <a:pPr marL="457200" indent="-457200" algn="just" rtl="0">
              <a:lnSpc>
                <a:spcPct val="100000"/>
              </a:lnSpc>
              <a:buFont typeface="+mj-lt"/>
              <a:buAutoNum type="alphaUcPeriod"/>
            </a:pP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Ogni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cammino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deve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essere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b="1" err="1">
                <a:solidFill>
                  <a:schemeClr val="tx1">
                    <a:alpha val="55000"/>
                  </a:schemeClr>
                </a:solidFill>
              </a:rPr>
              <a:t>abbastanza</a:t>
            </a:r>
            <a:r>
              <a:rPr lang="en-GB" sz="2000" b="1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b="1" err="1">
                <a:solidFill>
                  <a:schemeClr val="tx1">
                    <a:alpha val="55000"/>
                  </a:schemeClr>
                </a:solidFill>
              </a:rPr>
              <a:t>dissimile</a:t>
            </a:r>
            <a:r>
              <a:rPr lang="en-GB" sz="2000" b="1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dal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precedente</a:t>
            </a:r>
            <a:endParaRPr lang="en-GB" sz="2000">
              <a:solidFill>
                <a:schemeClr val="tx1">
                  <a:alpha val="55000"/>
                </a:schemeClr>
              </a:solidFill>
            </a:endParaRPr>
          </a:p>
          <a:p>
            <a:pPr marL="457200" indent="-457200" algn="just" rtl="0">
              <a:lnSpc>
                <a:spcPct val="100000"/>
              </a:lnSpc>
              <a:buFont typeface="+mj-lt"/>
              <a:buAutoNum type="alphaUcPeriod"/>
            </a:pP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I k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cammini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selezionati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sono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b="1">
                <a:solidFill>
                  <a:schemeClr val="tx1">
                    <a:alpha val="55000"/>
                  </a:schemeClr>
                </a:solidFill>
              </a:rPr>
              <a:t>piu </a:t>
            </a:r>
            <a:r>
              <a:rPr lang="en-GB" sz="2000" b="1" err="1">
                <a:solidFill>
                  <a:schemeClr val="tx1">
                    <a:alpha val="55000"/>
                  </a:schemeClr>
                </a:solidFill>
              </a:rPr>
              <a:t>corti</a:t>
            </a:r>
            <a:r>
              <a:rPr lang="en-GB" sz="2000" b="1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possibili</a:t>
            </a:r>
            <a:br>
              <a:rPr lang="en-GB" sz="1400"/>
            </a:br>
            <a:r>
              <a:rPr lang="en-GB" sz="1400"/>
              <a:t> </a:t>
            </a:r>
            <a:endParaRPr lang="en-US" sz="2000">
              <a:solidFill>
                <a:schemeClr val="tx1">
                  <a:alpha val="55000"/>
                </a:schemeClr>
              </a:solidFill>
            </a:endParaRPr>
          </a:p>
          <a:p>
            <a:pPr marL="0" indent="0">
              <a:buNone/>
            </a:pPr>
            <a:r>
              <a:rPr lang="en-US" sz="2000" u="sng" err="1">
                <a:solidFill>
                  <a:schemeClr val="tx1">
                    <a:alpha val="55000"/>
                  </a:schemeClr>
                </a:solidFill>
              </a:rPr>
              <a:t>Complessità</a:t>
            </a:r>
            <a:r>
              <a:rPr lang="en-US" sz="2000" u="sng">
                <a:solidFill>
                  <a:schemeClr val="tx1">
                    <a:alpha val="55000"/>
                  </a:schemeClr>
                </a:solidFill>
              </a:rPr>
              <a:t>:</a:t>
            </a:r>
            <a:r>
              <a:rPr lang="en-GB" sz="2000" b="1">
                <a:solidFill>
                  <a:schemeClr val="tx1">
                    <a:alpha val="55000"/>
                  </a:schemeClr>
                </a:solidFill>
              </a:rPr>
              <a:t>O(|</a:t>
            </a:r>
            <a:r>
              <a:rPr lang="en-GB" sz="2000" b="1" err="1">
                <a:solidFill>
                  <a:schemeClr val="tx1">
                    <a:alpha val="55000"/>
                  </a:schemeClr>
                </a:solidFill>
              </a:rPr>
              <a:t>N|k</a:t>
            </a:r>
            <a:r>
              <a:rPr lang="en-GB" sz="2000" b="1">
                <a:solidFill>
                  <a:schemeClr val="tx1">
                    <a:alpha val="55000"/>
                  </a:schemeClr>
                </a:solidFill>
              </a:rPr>
              <a:t>+|E|+|</a:t>
            </a:r>
            <a:r>
              <a:rPr lang="en-GB" sz="2000" b="1" err="1">
                <a:solidFill>
                  <a:schemeClr val="tx1">
                    <a:alpha val="55000"/>
                  </a:schemeClr>
                </a:solidFill>
              </a:rPr>
              <a:t>N|log|N</a:t>
            </a:r>
            <a:r>
              <a:rPr lang="en-GB" sz="2000" b="1">
                <a:solidFill>
                  <a:schemeClr val="tx1">
                    <a:alpha val="55000"/>
                  </a:schemeClr>
                </a:solidFill>
              </a:rPr>
              <a:t>|)</a:t>
            </a:r>
            <a:endParaRPr lang="en-US" sz="2000" b="1">
              <a:solidFill>
                <a:schemeClr val="tx1">
                  <a:alpha val="55000"/>
                </a:schemeClr>
              </a:solidFill>
            </a:endParaRPr>
          </a:p>
        </p:txBody>
      </p:sp>
      <p:sp useBgFill="1">
        <p:nvSpPr>
          <p:cNvPr id="1067" name="Rectangle 1066">
            <a:extLst>
              <a:ext uri="{FF2B5EF4-FFF2-40B4-BE49-F238E27FC236}">
                <a16:creationId xmlns:a16="http://schemas.microsoft.com/office/drawing/2014/main" id="{49C50705-60B1-1507-45DC-CB60F630E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7" y="457199"/>
            <a:ext cx="5638800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64113D-F297-EE34-A2EA-C87DB97F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77" y="1562098"/>
            <a:ext cx="5160820" cy="3911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6E42EC-F43A-37CD-3712-70FFF3DB3B1B}"/>
              </a:ext>
            </a:extLst>
          </p:cNvPr>
          <p:cNvCxnSpPr/>
          <p:nvPr/>
        </p:nvCxnSpPr>
        <p:spPr>
          <a:xfrm>
            <a:off x="-109923" y="5839200"/>
            <a:ext cx="1751390" cy="0"/>
          </a:xfrm>
          <a:prstGeom prst="line">
            <a:avLst/>
          </a:prstGeom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66BF2851-1162-9A20-8ABF-69713A2C5BFC}"/>
              </a:ext>
            </a:extLst>
          </p:cNvPr>
          <p:cNvSpPr/>
          <p:nvPr/>
        </p:nvSpPr>
        <p:spPr>
          <a:xfrm>
            <a:off x="1477108" y="5810228"/>
            <a:ext cx="11024947" cy="858752"/>
          </a:xfrm>
          <a:custGeom>
            <a:avLst/>
            <a:gdLst>
              <a:gd name="connsiteX0" fmla="*/ 0 w 11024947"/>
              <a:gd name="connsiteY0" fmla="*/ 27864 h 858752"/>
              <a:gd name="connsiteX1" fmla="*/ 1436077 w 11024947"/>
              <a:gd name="connsiteY1" fmla="*/ 39587 h 858752"/>
              <a:gd name="connsiteX2" fmla="*/ 2637692 w 11024947"/>
              <a:gd name="connsiteY2" fmla="*/ 408864 h 858752"/>
              <a:gd name="connsiteX3" fmla="*/ 4635593 w 11024947"/>
              <a:gd name="connsiteY3" fmla="*/ 102057 h 858752"/>
              <a:gd name="connsiteX4" fmla="*/ 7704470 w 11024947"/>
              <a:gd name="connsiteY4" fmla="*/ 853619 h 858752"/>
              <a:gd name="connsiteX5" fmla="*/ 9763706 w 11024947"/>
              <a:gd name="connsiteY5" fmla="*/ 432917 h 858752"/>
              <a:gd name="connsiteX6" fmla="*/ 11024947 w 11024947"/>
              <a:gd name="connsiteY6" fmla="*/ 432917 h 85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24947" h="858752">
                <a:moveTo>
                  <a:pt x="0" y="27864"/>
                </a:moveTo>
                <a:cubicBezTo>
                  <a:pt x="498231" y="1975"/>
                  <a:pt x="996462" y="-23913"/>
                  <a:pt x="1436077" y="39587"/>
                </a:cubicBezTo>
                <a:cubicBezTo>
                  <a:pt x="1875692" y="103087"/>
                  <a:pt x="2104439" y="398452"/>
                  <a:pt x="2637692" y="408864"/>
                </a:cubicBezTo>
                <a:cubicBezTo>
                  <a:pt x="3170945" y="419276"/>
                  <a:pt x="3791130" y="27931"/>
                  <a:pt x="4635593" y="102057"/>
                </a:cubicBezTo>
                <a:cubicBezTo>
                  <a:pt x="5480056" y="176183"/>
                  <a:pt x="6849785" y="798476"/>
                  <a:pt x="7704470" y="853619"/>
                </a:cubicBezTo>
                <a:cubicBezTo>
                  <a:pt x="8559155" y="908762"/>
                  <a:pt x="9210293" y="503034"/>
                  <a:pt x="9763706" y="432917"/>
                </a:cubicBezTo>
                <a:cubicBezTo>
                  <a:pt x="10317119" y="362800"/>
                  <a:pt x="10814740" y="459193"/>
                  <a:pt x="11024947" y="432917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4EBF73-9DF3-2FCD-59ED-5012987A8F67}"/>
              </a:ext>
            </a:extLst>
          </p:cNvPr>
          <p:cNvCxnSpPr/>
          <p:nvPr/>
        </p:nvCxnSpPr>
        <p:spPr>
          <a:xfrm>
            <a:off x="-109923" y="5847326"/>
            <a:ext cx="1751390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6D8C73E-F747-B04D-9D6C-33187B59D007}"/>
              </a:ext>
            </a:extLst>
          </p:cNvPr>
          <p:cNvSpPr/>
          <p:nvPr/>
        </p:nvSpPr>
        <p:spPr>
          <a:xfrm>
            <a:off x="1477108" y="5798473"/>
            <a:ext cx="11024947" cy="858752"/>
          </a:xfrm>
          <a:custGeom>
            <a:avLst/>
            <a:gdLst>
              <a:gd name="connsiteX0" fmla="*/ 0 w 11024947"/>
              <a:gd name="connsiteY0" fmla="*/ 27864 h 858752"/>
              <a:gd name="connsiteX1" fmla="*/ 1436077 w 11024947"/>
              <a:gd name="connsiteY1" fmla="*/ 39587 h 858752"/>
              <a:gd name="connsiteX2" fmla="*/ 2637692 w 11024947"/>
              <a:gd name="connsiteY2" fmla="*/ 408864 h 858752"/>
              <a:gd name="connsiteX3" fmla="*/ 4635593 w 11024947"/>
              <a:gd name="connsiteY3" fmla="*/ 102057 h 858752"/>
              <a:gd name="connsiteX4" fmla="*/ 7704470 w 11024947"/>
              <a:gd name="connsiteY4" fmla="*/ 853619 h 858752"/>
              <a:gd name="connsiteX5" fmla="*/ 9763706 w 11024947"/>
              <a:gd name="connsiteY5" fmla="*/ 432917 h 858752"/>
              <a:gd name="connsiteX6" fmla="*/ 11024947 w 11024947"/>
              <a:gd name="connsiteY6" fmla="*/ 432917 h 85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24947" h="858752">
                <a:moveTo>
                  <a:pt x="0" y="27864"/>
                </a:moveTo>
                <a:cubicBezTo>
                  <a:pt x="498231" y="1975"/>
                  <a:pt x="996462" y="-23913"/>
                  <a:pt x="1436077" y="39587"/>
                </a:cubicBezTo>
                <a:cubicBezTo>
                  <a:pt x="1875692" y="103087"/>
                  <a:pt x="2104439" y="398452"/>
                  <a:pt x="2637692" y="408864"/>
                </a:cubicBezTo>
                <a:cubicBezTo>
                  <a:pt x="3170945" y="419276"/>
                  <a:pt x="3791130" y="27931"/>
                  <a:pt x="4635593" y="102057"/>
                </a:cubicBezTo>
                <a:cubicBezTo>
                  <a:pt x="5480056" y="176183"/>
                  <a:pt x="6849785" y="798476"/>
                  <a:pt x="7704470" y="853619"/>
                </a:cubicBezTo>
                <a:cubicBezTo>
                  <a:pt x="8559155" y="908762"/>
                  <a:pt x="9210293" y="503034"/>
                  <a:pt x="9763706" y="432917"/>
                </a:cubicBezTo>
                <a:cubicBezTo>
                  <a:pt x="10317119" y="362800"/>
                  <a:pt x="10814740" y="459193"/>
                  <a:pt x="11024947" y="432917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296596-8F76-A2B5-21AC-FEEE20CD6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150" b="63611" l="43682" r="56157"/>
                    </a14:imgEffect>
                  </a14:imgLayer>
                </a14:imgProps>
              </a:ext>
            </a:extLst>
          </a:blip>
          <a:srcRect l="42123" t="33842" r="42284" b="33081"/>
          <a:stretch/>
        </p:blipFill>
        <p:spPr>
          <a:xfrm>
            <a:off x="10522834" y="5013506"/>
            <a:ext cx="1211969" cy="1452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7C2731-4C5B-A2F6-2FB1-DDB56AE28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49" b="31060" l="12018" r="24791">
                        <a14:foregroundMark x1="14238" y1="8080" x2="20352" y2="7339"/>
                        <a14:foregroundMark x1="20352" y1="7339" x2="14866" y2="7932"/>
                        <a14:foregroundMark x1="15285" y1="7487" x2="16080" y2="6523"/>
                        <a14:foregroundMark x1="17462" y1="29059" x2="18342" y2="28614"/>
                        <a14:foregroundMark x1="17797" y1="30615" x2="17630" y2="31060"/>
                      </a14:backgroundRemoval>
                    </a14:imgEffect>
                  </a14:imgLayer>
                </a14:imgProps>
              </a:ext>
            </a:extLst>
          </a:blip>
          <a:srcRect l="10531" t="5001" r="73552" b="68265"/>
          <a:stretch/>
        </p:blipFill>
        <p:spPr>
          <a:xfrm>
            <a:off x="-46052" y="4838836"/>
            <a:ext cx="1040662" cy="9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052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9BA3EB-869F-0238-97AC-463C7D293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1067">
            <a:extLst>
              <a:ext uri="{FF2B5EF4-FFF2-40B4-BE49-F238E27FC236}">
                <a16:creationId xmlns:a16="http://schemas.microsoft.com/office/drawing/2014/main" id="{D6AF18C8-75B4-DB98-B753-83987D8D3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C3E9F748-6D3B-697C-BB92-DE151B0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4E7106BF-8F03-9695-DDC6-F39E9B2C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412BE148-112F-772B-E4F8-55D904721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71" name="Freeform: Shape 1062">
            <a:extLst>
              <a:ext uri="{FF2B5EF4-FFF2-40B4-BE49-F238E27FC236}">
                <a16:creationId xmlns:a16="http://schemas.microsoft.com/office/drawing/2014/main" id="{2276D111-A1EB-24AA-D098-74BEB233F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B45AC2EA-6151-4CC0-0499-96737C12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7" y="990600"/>
            <a:ext cx="6096003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91D8CC-995B-8522-59C5-93B899C7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981" y="1066843"/>
            <a:ext cx="4816371" cy="69410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b="1" i="0" u="none" strike="noStrike">
                <a:effectLst/>
              </a:rPr>
              <a:t>ESX </a:t>
            </a:r>
            <a:r>
              <a:rPr lang="en-US" sz="4000" b="1"/>
              <a:t>Algorithm</a:t>
            </a:r>
            <a:br>
              <a:rPr lang="en-US" sz="4000" b="1"/>
            </a:br>
            <a:endParaRPr lang="en-US" sz="4000"/>
          </a:p>
        </p:txBody>
      </p:sp>
      <p:sp useBgFill="1">
        <p:nvSpPr>
          <p:cNvPr id="1067" name="Rectangle 1066">
            <a:extLst>
              <a:ext uri="{FF2B5EF4-FFF2-40B4-BE49-F238E27FC236}">
                <a16:creationId xmlns:a16="http://schemas.microsoft.com/office/drawing/2014/main" id="{4083FEF1-A83F-8508-8DFA-F1854D0E2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7" y="457199"/>
            <a:ext cx="5638800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B904FF-4883-151B-C8E1-C93D8710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36" y="812889"/>
            <a:ext cx="4545721" cy="5232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7A21AC51-7D0A-A8B4-9057-FD5E486EADE8}"/>
              </a:ext>
            </a:extLst>
          </p:cNvPr>
          <p:cNvSpPr/>
          <p:nvPr/>
        </p:nvSpPr>
        <p:spPr>
          <a:xfrm flipH="1">
            <a:off x="-26528" y="5327113"/>
            <a:ext cx="12223827" cy="1409394"/>
          </a:xfrm>
          <a:custGeom>
            <a:avLst/>
            <a:gdLst>
              <a:gd name="connsiteX0" fmla="*/ 0 w 11024947"/>
              <a:gd name="connsiteY0" fmla="*/ 27864 h 858752"/>
              <a:gd name="connsiteX1" fmla="*/ 1436077 w 11024947"/>
              <a:gd name="connsiteY1" fmla="*/ 39587 h 858752"/>
              <a:gd name="connsiteX2" fmla="*/ 2637692 w 11024947"/>
              <a:gd name="connsiteY2" fmla="*/ 408864 h 858752"/>
              <a:gd name="connsiteX3" fmla="*/ 4635593 w 11024947"/>
              <a:gd name="connsiteY3" fmla="*/ 102057 h 858752"/>
              <a:gd name="connsiteX4" fmla="*/ 7704470 w 11024947"/>
              <a:gd name="connsiteY4" fmla="*/ 853619 h 858752"/>
              <a:gd name="connsiteX5" fmla="*/ 9763706 w 11024947"/>
              <a:gd name="connsiteY5" fmla="*/ 432917 h 858752"/>
              <a:gd name="connsiteX6" fmla="*/ 11024947 w 11024947"/>
              <a:gd name="connsiteY6" fmla="*/ 432917 h 858752"/>
              <a:gd name="connsiteX0" fmla="*/ 1730578 w 9595765"/>
              <a:gd name="connsiteY0" fmla="*/ 223861 h 821069"/>
              <a:gd name="connsiteX1" fmla="*/ 6895 w 9595765"/>
              <a:gd name="connsiteY1" fmla="*/ 1904 h 821069"/>
              <a:gd name="connsiteX2" fmla="*/ 1208510 w 9595765"/>
              <a:gd name="connsiteY2" fmla="*/ 371181 h 821069"/>
              <a:gd name="connsiteX3" fmla="*/ 3206411 w 9595765"/>
              <a:gd name="connsiteY3" fmla="*/ 64374 h 821069"/>
              <a:gd name="connsiteX4" fmla="*/ 6275288 w 9595765"/>
              <a:gd name="connsiteY4" fmla="*/ 815936 h 821069"/>
              <a:gd name="connsiteX5" fmla="*/ 8334524 w 9595765"/>
              <a:gd name="connsiteY5" fmla="*/ 395234 h 821069"/>
              <a:gd name="connsiteX6" fmla="*/ 9595765 w 9595765"/>
              <a:gd name="connsiteY6" fmla="*/ 395234 h 821069"/>
              <a:gd name="connsiteX0" fmla="*/ 1308950 w 9174137"/>
              <a:gd name="connsiteY0" fmla="*/ 169123 h 766331"/>
              <a:gd name="connsiteX1" fmla="*/ 11987 w 9174137"/>
              <a:gd name="connsiteY1" fmla="*/ 28446 h 766331"/>
              <a:gd name="connsiteX2" fmla="*/ 786882 w 9174137"/>
              <a:gd name="connsiteY2" fmla="*/ 316443 h 766331"/>
              <a:gd name="connsiteX3" fmla="*/ 2784783 w 9174137"/>
              <a:gd name="connsiteY3" fmla="*/ 9636 h 766331"/>
              <a:gd name="connsiteX4" fmla="*/ 5853660 w 9174137"/>
              <a:gd name="connsiteY4" fmla="*/ 761198 h 766331"/>
              <a:gd name="connsiteX5" fmla="*/ 7912896 w 9174137"/>
              <a:gd name="connsiteY5" fmla="*/ 340496 h 766331"/>
              <a:gd name="connsiteX6" fmla="*/ 9174137 w 9174137"/>
              <a:gd name="connsiteY6" fmla="*/ 340496 h 766331"/>
              <a:gd name="connsiteX0" fmla="*/ 1308950 w 9174137"/>
              <a:gd name="connsiteY0" fmla="*/ 159585 h 385220"/>
              <a:gd name="connsiteX1" fmla="*/ 11987 w 9174137"/>
              <a:gd name="connsiteY1" fmla="*/ 18908 h 385220"/>
              <a:gd name="connsiteX2" fmla="*/ 786882 w 9174137"/>
              <a:gd name="connsiteY2" fmla="*/ 306905 h 385220"/>
              <a:gd name="connsiteX3" fmla="*/ 2784783 w 9174137"/>
              <a:gd name="connsiteY3" fmla="*/ 98 h 385220"/>
              <a:gd name="connsiteX4" fmla="*/ 7916140 w 9174137"/>
              <a:gd name="connsiteY4" fmla="*/ 345260 h 385220"/>
              <a:gd name="connsiteX5" fmla="*/ 7912896 w 9174137"/>
              <a:gd name="connsiteY5" fmla="*/ 330958 h 385220"/>
              <a:gd name="connsiteX6" fmla="*/ 9174137 w 9174137"/>
              <a:gd name="connsiteY6" fmla="*/ 330958 h 385220"/>
              <a:gd name="connsiteX0" fmla="*/ 1379490 w 9244677"/>
              <a:gd name="connsiteY0" fmla="*/ 143566 h 461856"/>
              <a:gd name="connsiteX1" fmla="*/ 82527 w 9244677"/>
              <a:gd name="connsiteY1" fmla="*/ 2889 h 461856"/>
              <a:gd name="connsiteX2" fmla="*/ 857422 w 9244677"/>
              <a:gd name="connsiteY2" fmla="*/ 290886 h 461856"/>
              <a:gd name="connsiteX3" fmla="*/ 6665323 w 9244677"/>
              <a:gd name="connsiteY3" fmla="*/ 461599 h 461856"/>
              <a:gd name="connsiteX4" fmla="*/ 7986680 w 9244677"/>
              <a:gd name="connsiteY4" fmla="*/ 329241 h 461856"/>
              <a:gd name="connsiteX5" fmla="*/ 7983436 w 9244677"/>
              <a:gd name="connsiteY5" fmla="*/ 314939 h 461856"/>
              <a:gd name="connsiteX6" fmla="*/ 9244677 w 9244677"/>
              <a:gd name="connsiteY6" fmla="*/ 314939 h 461856"/>
              <a:gd name="connsiteX0" fmla="*/ 1379490 w 9244677"/>
              <a:gd name="connsiteY0" fmla="*/ 143566 h 571717"/>
              <a:gd name="connsiteX1" fmla="*/ 82527 w 9244677"/>
              <a:gd name="connsiteY1" fmla="*/ 2889 h 571717"/>
              <a:gd name="connsiteX2" fmla="*/ 857422 w 9244677"/>
              <a:gd name="connsiteY2" fmla="*/ 290886 h 571717"/>
              <a:gd name="connsiteX3" fmla="*/ 6665323 w 9244677"/>
              <a:gd name="connsiteY3" fmla="*/ 461599 h 571717"/>
              <a:gd name="connsiteX4" fmla="*/ 7986680 w 9244677"/>
              <a:gd name="connsiteY4" fmla="*/ 329241 h 571717"/>
              <a:gd name="connsiteX5" fmla="*/ 7983436 w 9244677"/>
              <a:gd name="connsiteY5" fmla="*/ 314939 h 571717"/>
              <a:gd name="connsiteX6" fmla="*/ 9244677 w 9244677"/>
              <a:gd name="connsiteY6" fmla="*/ 314939 h 571717"/>
              <a:gd name="connsiteX0" fmla="*/ 1351637 w 9216824"/>
              <a:gd name="connsiteY0" fmla="*/ 143566 h 606598"/>
              <a:gd name="connsiteX1" fmla="*/ 54674 w 9216824"/>
              <a:gd name="connsiteY1" fmla="*/ 2889 h 606598"/>
              <a:gd name="connsiteX2" fmla="*/ 829569 w 9216824"/>
              <a:gd name="connsiteY2" fmla="*/ 290886 h 606598"/>
              <a:gd name="connsiteX3" fmla="*/ 5885630 w 9216824"/>
              <a:gd name="connsiteY3" fmla="*/ 502239 h 606598"/>
              <a:gd name="connsiteX4" fmla="*/ 7958827 w 9216824"/>
              <a:gd name="connsiteY4" fmla="*/ 329241 h 606598"/>
              <a:gd name="connsiteX5" fmla="*/ 7955583 w 9216824"/>
              <a:gd name="connsiteY5" fmla="*/ 314939 h 606598"/>
              <a:gd name="connsiteX6" fmla="*/ 9216824 w 9216824"/>
              <a:gd name="connsiteY6" fmla="*/ 314939 h 606598"/>
              <a:gd name="connsiteX0" fmla="*/ 1351637 w 9216824"/>
              <a:gd name="connsiteY0" fmla="*/ 143566 h 809427"/>
              <a:gd name="connsiteX1" fmla="*/ 54674 w 9216824"/>
              <a:gd name="connsiteY1" fmla="*/ 2889 h 809427"/>
              <a:gd name="connsiteX2" fmla="*/ 829569 w 9216824"/>
              <a:gd name="connsiteY2" fmla="*/ 290886 h 809427"/>
              <a:gd name="connsiteX3" fmla="*/ 5885630 w 9216824"/>
              <a:gd name="connsiteY3" fmla="*/ 502239 h 809427"/>
              <a:gd name="connsiteX4" fmla="*/ 7958827 w 9216824"/>
              <a:gd name="connsiteY4" fmla="*/ 329241 h 809427"/>
              <a:gd name="connsiteX5" fmla="*/ 7366303 w 9216824"/>
              <a:gd name="connsiteY5" fmla="*/ 802619 h 809427"/>
              <a:gd name="connsiteX6" fmla="*/ 9216824 w 9216824"/>
              <a:gd name="connsiteY6" fmla="*/ 314939 h 809427"/>
              <a:gd name="connsiteX0" fmla="*/ 1351637 w 9216824"/>
              <a:gd name="connsiteY0" fmla="*/ 143566 h 807440"/>
              <a:gd name="connsiteX1" fmla="*/ 54674 w 9216824"/>
              <a:gd name="connsiteY1" fmla="*/ 2889 h 807440"/>
              <a:gd name="connsiteX2" fmla="*/ 829569 w 9216824"/>
              <a:gd name="connsiteY2" fmla="*/ 290886 h 807440"/>
              <a:gd name="connsiteX3" fmla="*/ 5885630 w 9216824"/>
              <a:gd name="connsiteY3" fmla="*/ 502239 h 807440"/>
              <a:gd name="connsiteX4" fmla="*/ 7379707 w 9216824"/>
              <a:gd name="connsiteY4" fmla="*/ 105721 h 807440"/>
              <a:gd name="connsiteX5" fmla="*/ 7366303 w 9216824"/>
              <a:gd name="connsiteY5" fmla="*/ 802619 h 807440"/>
              <a:gd name="connsiteX6" fmla="*/ 9216824 w 9216824"/>
              <a:gd name="connsiteY6" fmla="*/ 314939 h 807440"/>
              <a:gd name="connsiteX0" fmla="*/ 1351637 w 9216824"/>
              <a:gd name="connsiteY0" fmla="*/ 143566 h 808445"/>
              <a:gd name="connsiteX1" fmla="*/ 54674 w 9216824"/>
              <a:gd name="connsiteY1" fmla="*/ 2889 h 808445"/>
              <a:gd name="connsiteX2" fmla="*/ 829569 w 9216824"/>
              <a:gd name="connsiteY2" fmla="*/ 290886 h 808445"/>
              <a:gd name="connsiteX3" fmla="*/ 5885630 w 9216824"/>
              <a:gd name="connsiteY3" fmla="*/ 502239 h 808445"/>
              <a:gd name="connsiteX4" fmla="*/ 7298427 w 9216824"/>
              <a:gd name="connsiteY4" fmla="*/ 237801 h 808445"/>
              <a:gd name="connsiteX5" fmla="*/ 7366303 w 9216824"/>
              <a:gd name="connsiteY5" fmla="*/ 802619 h 808445"/>
              <a:gd name="connsiteX6" fmla="*/ 9216824 w 9216824"/>
              <a:gd name="connsiteY6" fmla="*/ 314939 h 808445"/>
              <a:gd name="connsiteX0" fmla="*/ 1338374 w 9203561"/>
              <a:gd name="connsiteY0" fmla="*/ 143566 h 808128"/>
              <a:gd name="connsiteX1" fmla="*/ 41411 w 9203561"/>
              <a:gd name="connsiteY1" fmla="*/ 2889 h 808128"/>
              <a:gd name="connsiteX2" fmla="*/ 816306 w 9203561"/>
              <a:gd name="connsiteY2" fmla="*/ 290886 h 808128"/>
              <a:gd name="connsiteX3" fmla="*/ 5405007 w 9203561"/>
              <a:gd name="connsiteY3" fmla="*/ 725759 h 808128"/>
              <a:gd name="connsiteX4" fmla="*/ 7285164 w 9203561"/>
              <a:gd name="connsiteY4" fmla="*/ 237801 h 808128"/>
              <a:gd name="connsiteX5" fmla="*/ 7353040 w 9203561"/>
              <a:gd name="connsiteY5" fmla="*/ 802619 h 808128"/>
              <a:gd name="connsiteX6" fmla="*/ 9203561 w 9203561"/>
              <a:gd name="connsiteY6" fmla="*/ 314939 h 808128"/>
              <a:gd name="connsiteX0" fmla="*/ 1338374 w 9203561"/>
              <a:gd name="connsiteY0" fmla="*/ 143566 h 808128"/>
              <a:gd name="connsiteX1" fmla="*/ 41411 w 9203561"/>
              <a:gd name="connsiteY1" fmla="*/ 2889 h 808128"/>
              <a:gd name="connsiteX2" fmla="*/ 816306 w 9203561"/>
              <a:gd name="connsiteY2" fmla="*/ 290886 h 808128"/>
              <a:gd name="connsiteX3" fmla="*/ 5405007 w 9203561"/>
              <a:gd name="connsiteY3" fmla="*/ 725759 h 808128"/>
              <a:gd name="connsiteX4" fmla="*/ 7285164 w 9203561"/>
              <a:gd name="connsiteY4" fmla="*/ 237801 h 808128"/>
              <a:gd name="connsiteX5" fmla="*/ 7353040 w 9203561"/>
              <a:gd name="connsiteY5" fmla="*/ 802619 h 808128"/>
              <a:gd name="connsiteX6" fmla="*/ 9203561 w 9203561"/>
              <a:gd name="connsiteY6" fmla="*/ 314939 h 808128"/>
              <a:gd name="connsiteX0" fmla="*/ 1302948 w 9168135"/>
              <a:gd name="connsiteY0" fmla="*/ 189966 h 854528"/>
              <a:gd name="connsiteX1" fmla="*/ 5985 w 9168135"/>
              <a:gd name="connsiteY1" fmla="*/ 49289 h 854528"/>
              <a:gd name="connsiteX2" fmla="*/ 2061040 w 9168135"/>
              <a:gd name="connsiteY2" fmla="*/ 62966 h 854528"/>
              <a:gd name="connsiteX3" fmla="*/ 5369581 w 9168135"/>
              <a:gd name="connsiteY3" fmla="*/ 772159 h 854528"/>
              <a:gd name="connsiteX4" fmla="*/ 7249738 w 9168135"/>
              <a:gd name="connsiteY4" fmla="*/ 284201 h 854528"/>
              <a:gd name="connsiteX5" fmla="*/ 7317614 w 9168135"/>
              <a:gd name="connsiteY5" fmla="*/ 849019 h 854528"/>
              <a:gd name="connsiteX6" fmla="*/ 9168135 w 9168135"/>
              <a:gd name="connsiteY6" fmla="*/ 361339 h 854528"/>
              <a:gd name="connsiteX0" fmla="*/ 0 w 9876867"/>
              <a:gd name="connsiteY0" fmla="*/ 446528 h 867250"/>
              <a:gd name="connsiteX1" fmla="*/ 714717 w 9876867"/>
              <a:gd name="connsiteY1" fmla="*/ 62011 h 867250"/>
              <a:gd name="connsiteX2" fmla="*/ 2769772 w 9876867"/>
              <a:gd name="connsiteY2" fmla="*/ 75688 h 867250"/>
              <a:gd name="connsiteX3" fmla="*/ 6078313 w 9876867"/>
              <a:gd name="connsiteY3" fmla="*/ 784881 h 867250"/>
              <a:gd name="connsiteX4" fmla="*/ 7958470 w 9876867"/>
              <a:gd name="connsiteY4" fmla="*/ 296923 h 867250"/>
              <a:gd name="connsiteX5" fmla="*/ 8026346 w 9876867"/>
              <a:gd name="connsiteY5" fmla="*/ 861741 h 867250"/>
              <a:gd name="connsiteX6" fmla="*/ 9876867 w 9876867"/>
              <a:gd name="connsiteY6" fmla="*/ 374061 h 867250"/>
              <a:gd name="connsiteX0" fmla="*/ 0 w 10770947"/>
              <a:gd name="connsiteY0" fmla="*/ 885 h 1437607"/>
              <a:gd name="connsiteX1" fmla="*/ 1608797 w 10770947"/>
              <a:gd name="connsiteY1" fmla="*/ 632368 h 1437607"/>
              <a:gd name="connsiteX2" fmla="*/ 3663852 w 10770947"/>
              <a:gd name="connsiteY2" fmla="*/ 646045 h 1437607"/>
              <a:gd name="connsiteX3" fmla="*/ 6972393 w 10770947"/>
              <a:gd name="connsiteY3" fmla="*/ 1355238 h 1437607"/>
              <a:gd name="connsiteX4" fmla="*/ 8852550 w 10770947"/>
              <a:gd name="connsiteY4" fmla="*/ 867280 h 1437607"/>
              <a:gd name="connsiteX5" fmla="*/ 8920426 w 10770947"/>
              <a:gd name="connsiteY5" fmla="*/ 1432098 h 1437607"/>
              <a:gd name="connsiteX6" fmla="*/ 10770947 w 10770947"/>
              <a:gd name="connsiteY6" fmla="*/ 944418 h 1437607"/>
              <a:gd name="connsiteX0" fmla="*/ 0 w 11766627"/>
              <a:gd name="connsiteY0" fmla="*/ 1559 h 1143641"/>
              <a:gd name="connsiteX1" fmla="*/ 2604477 w 11766627"/>
              <a:gd name="connsiteY1" fmla="*/ 338402 h 1143641"/>
              <a:gd name="connsiteX2" fmla="*/ 4659532 w 11766627"/>
              <a:gd name="connsiteY2" fmla="*/ 352079 h 1143641"/>
              <a:gd name="connsiteX3" fmla="*/ 7968073 w 11766627"/>
              <a:gd name="connsiteY3" fmla="*/ 1061272 h 1143641"/>
              <a:gd name="connsiteX4" fmla="*/ 9848230 w 11766627"/>
              <a:gd name="connsiteY4" fmla="*/ 573314 h 1143641"/>
              <a:gd name="connsiteX5" fmla="*/ 9916106 w 11766627"/>
              <a:gd name="connsiteY5" fmla="*/ 1138132 h 1143641"/>
              <a:gd name="connsiteX6" fmla="*/ 11766627 w 11766627"/>
              <a:gd name="connsiteY6" fmla="*/ 650452 h 1143641"/>
              <a:gd name="connsiteX0" fmla="*/ 0 w 12223827"/>
              <a:gd name="connsiteY0" fmla="*/ 457269 h 867831"/>
              <a:gd name="connsiteX1" fmla="*/ 3061677 w 12223827"/>
              <a:gd name="connsiteY1" fmla="*/ 62592 h 867831"/>
              <a:gd name="connsiteX2" fmla="*/ 5116732 w 12223827"/>
              <a:gd name="connsiteY2" fmla="*/ 76269 h 867831"/>
              <a:gd name="connsiteX3" fmla="*/ 8425273 w 12223827"/>
              <a:gd name="connsiteY3" fmla="*/ 785462 h 867831"/>
              <a:gd name="connsiteX4" fmla="*/ 10305430 w 12223827"/>
              <a:gd name="connsiteY4" fmla="*/ 297504 h 867831"/>
              <a:gd name="connsiteX5" fmla="*/ 10373306 w 12223827"/>
              <a:gd name="connsiteY5" fmla="*/ 862322 h 867831"/>
              <a:gd name="connsiteX6" fmla="*/ 12223827 w 12223827"/>
              <a:gd name="connsiteY6" fmla="*/ 374642 h 867831"/>
              <a:gd name="connsiteX0" fmla="*/ 0 w 12223827"/>
              <a:gd name="connsiteY0" fmla="*/ 1015114 h 1425676"/>
              <a:gd name="connsiteX1" fmla="*/ 3061677 w 12223827"/>
              <a:gd name="connsiteY1" fmla="*/ 620437 h 1425676"/>
              <a:gd name="connsiteX2" fmla="*/ 5391052 w 12223827"/>
              <a:gd name="connsiteY2" fmla="*/ 16894 h 1425676"/>
              <a:gd name="connsiteX3" fmla="*/ 8425273 w 12223827"/>
              <a:gd name="connsiteY3" fmla="*/ 1343307 h 1425676"/>
              <a:gd name="connsiteX4" fmla="*/ 10305430 w 12223827"/>
              <a:gd name="connsiteY4" fmla="*/ 855349 h 1425676"/>
              <a:gd name="connsiteX5" fmla="*/ 10373306 w 12223827"/>
              <a:gd name="connsiteY5" fmla="*/ 1420167 h 1425676"/>
              <a:gd name="connsiteX6" fmla="*/ 12223827 w 12223827"/>
              <a:gd name="connsiteY6" fmla="*/ 932487 h 1425676"/>
              <a:gd name="connsiteX0" fmla="*/ 0 w 12223827"/>
              <a:gd name="connsiteY0" fmla="*/ 998832 h 1409394"/>
              <a:gd name="connsiteX1" fmla="*/ 3598887 w 12223827"/>
              <a:gd name="connsiteY1" fmla="*/ 1152795 h 1409394"/>
              <a:gd name="connsiteX2" fmla="*/ 5391052 w 12223827"/>
              <a:gd name="connsiteY2" fmla="*/ 612 h 1409394"/>
              <a:gd name="connsiteX3" fmla="*/ 8425273 w 12223827"/>
              <a:gd name="connsiteY3" fmla="*/ 1327025 h 1409394"/>
              <a:gd name="connsiteX4" fmla="*/ 10305430 w 12223827"/>
              <a:gd name="connsiteY4" fmla="*/ 839067 h 1409394"/>
              <a:gd name="connsiteX5" fmla="*/ 10373306 w 12223827"/>
              <a:gd name="connsiteY5" fmla="*/ 1403885 h 1409394"/>
              <a:gd name="connsiteX6" fmla="*/ 12223827 w 12223827"/>
              <a:gd name="connsiteY6" fmla="*/ 916205 h 140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3827" h="1409394">
                <a:moveTo>
                  <a:pt x="0" y="998832"/>
                </a:moveTo>
                <a:cubicBezTo>
                  <a:pt x="498231" y="972943"/>
                  <a:pt x="2700378" y="1319165"/>
                  <a:pt x="3598887" y="1152795"/>
                </a:cubicBezTo>
                <a:cubicBezTo>
                  <a:pt x="4497396" y="986425"/>
                  <a:pt x="4586654" y="-28426"/>
                  <a:pt x="5391052" y="612"/>
                </a:cubicBezTo>
                <a:cubicBezTo>
                  <a:pt x="6195450" y="29650"/>
                  <a:pt x="7606210" y="1187283"/>
                  <a:pt x="8425273" y="1327025"/>
                </a:cubicBezTo>
                <a:cubicBezTo>
                  <a:pt x="9244336" y="1466767"/>
                  <a:pt x="9980758" y="826257"/>
                  <a:pt x="10305430" y="839067"/>
                </a:cubicBezTo>
                <a:cubicBezTo>
                  <a:pt x="10630102" y="851877"/>
                  <a:pt x="9819893" y="1474002"/>
                  <a:pt x="10373306" y="1403885"/>
                </a:cubicBezTo>
                <a:cubicBezTo>
                  <a:pt x="10926719" y="1333768"/>
                  <a:pt x="12013620" y="942481"/>
                  <a:pt x="12223827" y="916205"/>
                </a:cubicBezTo>
              </a:path>
            </a:pathLst>
          </a:custGeom>
          <a:noFill/>
          <a:ln w="2540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6EF7020-6371-FD54-7CBA-B05562D3DF96}"/>
              </a:ext>
            </a:extLst>
          </p:cNvPr>
          <p:cNvSpPr/>
          <p:nvPr/>
        </p:nvSpPr>
        <p:spPr>
          <a:xfrm flipH="1">
            <a:off x="-21216" y="5323352"/>
            <a:ext cx="12223827" cy="1409394"/>
          </a:xfrm>
          <a:custGeom>
            <a:avLst/>
            <a:gdLst>
              <a:gd name="connsiteX0" fmla="*/ 0 w 11024947"/>
              <a:gd name="connsiteY0" fmla="*/ 27864 h 858752"/>
              <a:gd name="connsiteX1" fmla="*/ 1436077 w 11024947"/>
              <a:gd name="connsiteY1" fmla="*/ 39587 h 858752"/>
              <a:gd name="connsiteX2" fmla="*/ 2637692 w 11024947"/>
              <a:gd name="connsiteY2" fmla="*/ 408864 h 858752"/>
              <a:gd name="connsiteX3" fmla="*/ 4635593 w 11024947"/>
              <a:gd name="connsiteY3" fmla="*/ 102057 h 858752"/>
              <a:gd name="connsiteX4" fmla="*/ 7704470 w 11024947"/>
              <a:gd name="connsiteY4" fmla="*/ 853619 h 858752"/>
              <a:gd name="connsiteX5" fmla="*/ 9763706 w 11024947"/>
              <a:gd name="connsiteY5" fmla="*/ 432917 h 858752"/>
              <a:gd name="connsiteX6" fmla="*/ 11024947 w 11024947"/>
              <a:gd name="connsiteY6" fmla="*/ 432917 h 858752"/>
              <a:gd name="connsiteX0" fmla="*/ 1730578 w 9595765"/>
              <a:gd name="connsiteY0" fmla="*/ 223861 h 821069"/>
              <a:gd name="connsiteX1" fmla="*/ 6895 w 9595765"/>
              <a:gd name="connsiteY1" fmla="*/ 1904 h 821069"/>
              <a:gd name="connsiteX2" fmla="*/ 1208510 w 9595765"/>
              <a:gd name="connsiteY2" fmla="*/ 371181 h 821069"/>
              <a:gd name="connsiteX3" fmla="*/ 3206411 w 9595765"/>
              <a:gd name="connsiteY3" fmla="*/ 64374 h 821069"/>
              <a:gd name="connsiteX4" fmla="*/ 6275288 w 9595765"/>
              <a:gd name="connsiteY4" fmla="*/ 815936 h 821069"/>
              <a:gd name="connsiteX5" fmla="*/ 8334524 w 9595765"/>
              <a:gd name="connsiteY5" fmla="*/ 395234 h 821069"/>
              <a:gd name="connsiteX6" fmla="*/ 9595765 w 9595765"/>
              <a:gd name="connsiteY6" fmla="*/ 395234 h 821069"/>
              <a:gd name="connsiteX0" fmla="*/ 1308950 w 9174137"/>
              <a:gd name="connsiteY0" fmla="*/ 169123 h 766331"/>
              <a:gd name="connsiteX1" fmla="*/ 11987 w 9174137"/>
              <a:gd name="connsiteY1" fmla="*/ 28446 h 766331"/>
              <a:gd name="connsiteX2" fmla="*/ 786882 w 9174137"/>
              <a:gd name="connsiteY2" fmla="*/ 316443 h 766331"/>
              <a:gd name="connsiteX3" fmla="*/ 2784783 w 9174137"/>
              <a:gd name="connsiteY3" fmla="*/ 9636 h 766331"/>
              <a:gd name="connsiteX4" fmla="*/ 5853660 w 9174137"/>
              <a:gd name="connsiteY4" fmla="*/ 761198 h 766331"/>
              <a:gd name="connsiteX5" fmla="*/ 7912896 w 9174137"/>
              <a:gd name="connsiteY5" fmla="*/ 340496 h 766331"/>
              <a:gd name="connsiteX6" fmla="*/ 9174137 w 9174137"/>
              <a:gd name="connsiteY6" fmla="*/ 340496 h 766331"/>
              <a:gd name="connsiteX0" fmla="*/ 1308950 w 9174137"/>
              <a:gd name="connsiteY0" fmla="*/ 159585 h 385220"/>
              <a:gd name="connsiteX1" fmla="*/ 11987 w 9174137"/>
              <a:gd name="connsiteY1" fmla="*/ 18908 h 385220"/>
              <a:gd name="connsiteX2" fmla="*/ 786882 w 9174137"/>
              <a:gd name="connsiteY2" fmla="*/ 306905 h 385220"/>
              <a:gd name="connsiteX3" fmla="*/ 2784783 w 9174137"/>
              <a:gd name="connsiteY3" fmla="*/ 98 h 385220"/>
              <a:gd name="connsiteX4" fmla="*/ 7916140 w 9174137"/>
              <a:gd name="connsiteY4" fmla="*/ 345260 h 385220"/>
              <a:gd name="connsiteX5" fmla="*/ 7912896 w 9174137"/>
              <a:gd name="connsiteY5" fmla="*/ 330958 h 385220"/>
              <a:gd name="connsiteX6" fmla="*/ 9174137 w 9174137"/>
              <a:gd name="connsiteY6" fmla="*/ 330958 h 385220"/>
              <a:gd name="connsiteX0" fmla="*/ 1379490 w 9244677"/>
              <a:gd name="connsiteY0" fmla="*/ 143566 h 461856"/>
              <a:gd name="connsiteX1" fmla="*/ 82527 w 9244677"/>
              <a:gd name="connsiteY1" fmla="*/ 2889 h 461856"/>
              <a:gd name="connsiteX2" fmla="*/ 857422 w 9244677"/>
              <a:gd name="connsiteY2" fmla="*/ 290886 h 461856"/>
              <a:gd name="connsiteX3" fmla="*/ 6665323 w 9244677"/>
              <a:gd name="connsiteY3" fmla="*/ 461599 h 461856"/>
              <a:gd name="connsiteX4" fmla="*/ 7986680 w 9244677"/>
              <a:gd name="connsiteY4" fmla="*/ 329241 h 461856"/>
              <a:gd name="connsiteX5" fmla="*/ 7983436 w 9244677"/>
              <a:gd name="connsiteY5" fmla="*/ 314939 h 461856"/>
              <a:gd name="connsiteX6" fmla="*/ 9244677 w 9244677"/>
              <a:gd name="connsiteY6" fmla="*/ 314939 h 461856"/>
              <a:gd name="connsiteX0" fmla="*/ 1379490 w 9244677"/>
              <a:gd name="connsiteY0" fmla="*/ 143566 h 571717"/>
              <a:gd name="connsiteX1" fmla="*/ 82527 w 9244677"/>
              <a:gd name="connsiteY1" fmla="*/ 2889 h 571717"/>
              <a:gd name="connsiteX2" fmla="*/ 857422 w 9244677"/>
              <a:gd name="connsiteY2" fmla="*/ 290886 h 571717"/>
              <a:gd name="connsiteX3" fmla="*/ 6665323 w 9244677"/>
              <a:gd name="connsiteY3" fmla="*/ 461599 h 571717"/>
              <a:gd name="connsiteX4" fmla="*/ 7986680 w 9244677"/>
              <a:gd name="connsiteY4" fmla="*/ 329241 h 571717"/>
              <a:gd name="connsiteX5" fmla="*/ 7983436 w 9244677"/>
              <a:gd name="connsiteY5" fmla="*/ 314939 h 571717"/>
              <a:gd name="connsiteX6" fmla="*/ 9244677 w 9244677"/>
              <a:gd name="connsiteY6" fmla="*/ 314939 h 571717"/>
              <a:gd name="connsiteX0" fmla="*/ 1351637 w 9216824"/>
              <a:gd name="connsiteY0" fmla="*/ 143566 h 606598"/>
              <a:gd name="connsiteX1" fmla="*/ 54674 w 9216824"/>
              <a:gd name="connsiteY1" fmla="*/ 2889 h 606598"/>
              <a:gd name="connsiteX2" fmla="*/ 829569 w 9216824"/>
              <a:gd name="connsiteY2" fmla="*/ 290886 h 606598"/>
              <a:gd name="connsiteX3" fmla="*/ 5885630 w 9216824"/>
              <a:gd name="connsiteY3" fmla="*/ 502239 h 606598"/>
              <a:gd name="connsiteX4" fmla="*/ 7958827 w 9216824"/>
              <a:gd name="connsiteY4" fmla="*/ 329241 h 606598"/>
              <a:gd name="connsiteX5" fmla="*/ 7955583 w 9216824"/>
              <a:gd name="connsiteY5" fmla="*/ 314939 h 606598"/>
              <a:gd name="connsiteX6" fmla="*/ 9216824 w 9216824"/>
              <a:gd name="connsiteY6" fmla="*/ 314939 h 606598"/>
              <a:gd name="connsiteX0" fmla="*/ 1351637 w 9216824"/>
              <a:gd name="connsiteY0" fmla="*/ 143566 h 809427"/>
              <a:gd name="connsiteX1" fmla="*/ 54674 w 9216824"/>
              <a:gd name="connsiteY1" fmla="*/ 2889 h 809427"/>
              <a:gd name="connsiteX2" fmla="*/ 829569 w 9216824"/>
              <a:gd name="connsiteY2" fmla="*/ 290886 h 809427"/>
              <a:gd name="connsiteX3" fmla="*/ 5885630 w 9216824"/>
              <a:gd name="connsiteY3" fmla="*/ 502239 h 809427"/>
              <a:gd name="connsiteX4" fmla="*/ 7958827 w 9216824"/>
              <a:gd name="connsiteY4" fmla="*/ 329241 h 809427"/>
              <a:gd name="connsiteX5" fmla="*/ 7366303 w 9216824"/>
              <a:gd name="connsiteY5" fmla="*/ 802619 h 809427"/>
              <a:gd name="connsiteX6" fmla="*/ 9216824 w 9216824"/>
              <a:gd name="connsiteY6" fmla="*/ 314939 h 809427"/>
              <a:gd name="connsiteX0" fmla="*/ 1351637 w 9216824"/>
              <a:gd name="connsiteY0" fmla="*/ 143566 h 807440"/>
              <a:gd name="connsiteX1" fmla="*/ 54674 w 9216824"/>
              <a:gd name="connsiteY1" fmla="*/ 2889 h 807440"/>
              <a:gd name="connsiteX2" fmla="*/ 829569 w 9216824"/>
              <a:gd name="connsiteY2" fmla="*/ 290886 h 807440"/>
              <a:gd name="connsiteX3" fmla="*/ 5885630 w 9216824"/>
              <a:gd name="connsiteY3" fmla="*/ 502239 h 807440"/>
              <a:gd name="connsiteX4" fmla="*/ 7379707 w 9216824"/>
              <a:gd name="connsiteY4" fmla="*/ 105721 h 807440"/>
              <a:gd name="connsiteX5" fmla="*/ 7366303 w 9216824"/>
              <a:gd name="connsiteY5" fmla="*/ 802619 h 807440"/>
              <a:gd name="connsiteX6" fmla="*/ 9216824 w 9216824"/>
              <a:gd name="connsiteY6" fmla="*/ 314939 h 807440"/>
              <a:gd name="connsiteX0" fmla="*/ 1351637 w 9216824"/>
              <a:gd name="connsiteY0" fmla="*/ 143566 h 808445"/>
              <a:gd name="connsiteX1" fmla="*/ 54674 w 9216824"/>
              <a:gd name="connsiteY1" fmla="*/ 2889 h 808445"/>
              <a:gd name="connsiteX2" fmla="*/ 829569 w 9216824"/>
              <a:gd name="connsiteY2" fmla="*/ 290886 h 808445"/>
              <a:gd name="connsiteX3" fmla="*/ 5885630 w 9216824"/>
              <a:gd name="connsiteY3" fmla="*/ 502239 h 808445"/>
              <a:gd name="connsiteX4" fmla="*/ 7298427 w 9216824"/>
              <a:gd name="connsiteY4" fmla="*/ 237801 h 808445"/>
              <a:gd name="connsiteX5" fmla="*/ 7366303 w 9216824"/>
              <a:gd name="connsiteY5" fmla="*/ 802619 h 808445"/>
              <a:gd name="connsiteX6" fmla="*/ 9216824 w 9216824"/>
              <a:gd name="connsiteY6" fmla="*/ 314939 h 808445"/>
              <a:gd name="connsiteX0" fmla="*/ 1338374 w 9203561"/>
              <a:gd name="connsiteY0" fmla="*/ 143566 h 808128"/>
              <a:gd name="connsiteX1" fmla="*/ 41411 w 9203561"/>
              <a:gd name="connsiteY1" fmla="*/ 2889 h 808128"/>
              <a:gd name="connsiteX2" fmla="*/ 816306 w 9203561"/>
              <a:gd name="connsiteY2" fmla="*/ 290886 h 808128"/>
              <a:gd name="connsiteX3" fmla="*/ 5405007 w 9203561"/>
              <a:gd name="connsiteY3" fmla="*/ 725759 h 808128"/>
              <a:gd name="connsiteX4" fmla="*/ 7285164 w 9203561"/>
              <a:gd name="connsiteY4" fmla="*/ 237801 h 808128"/>
              <a:gd name="connsiteX5" fmla="*/ 7353040 w 9203561"/>
              <a:gd name="connsiteY5" fmla="*/ 802619 h 808128"/>
              <a:gd name="connsiteX6" fmla="*/ 9203561 w 9203561"/>
              <a:gd name="connsiteY6" fmla="*/ 314939 h 808128"/>
              <a:gd name="connsiteX0" fmla="*/ 1338374 w 9203561"/>
              <a:gd name="connsiteY0" fmla="*/ 143566 h 808128"/>
              <a:gd name="connsiteX1" fmla="*/ 41411 w 9203561"/>
              <a:gd name="connsiteY1" fmla="*/ 2889 h 808128"/>
              <a:gd name="connsiteX2" fmla="*/ 816306 w 9203561"/>
              <a:gd name="connsiteY2" fmla="*/ 290886 h 808128"/>
              <a:gd name="connsiteX3" fmla="*/ 5405007 w 9203561"/>
              <a:gd name="connsiteY3" fmla="*/ 725759 h 808128"/>
              <a:gd name="connsiteX4" fmla="*/ 7285164 w 9203561"/>
              <a:gd name="connsiteY4" fmla="*/ 237801 h 808128"/>
              <a:gd name="connsiteX5" fmla="*/ 7353040 w 9203561"/>
              <a:gd name="connsiteY5" fmla="*/ 802619 h 808128"/>
              <a:gd name="connsiteX6" fmla="*/ 9203561 w 9203561"/>
              <a:gd name="connsiteY6" fmla="*/ 314939 h 808128"/>
              <a:gd name="connsiteX0" fmla="*/ 1302948 w 9168135"/>
              <a:gd name="connsiteY0" fmla="*/ 189966 h 854528"/>
              <a:gd name="connsiteX1" fmla="*/ 5985 w 9168135"/>
              <a:gd name="connsiteY1" fmla="*/ 49289 h 854528"/>
              <a:gd name="connsiteX2" fmla="*/ 2061040 w 9168135"/>
              <a:gd name="connsiteY2" fmla="*/ 62966 h 854528"/>
              <a:gd name="connsiteX3" fmla="*/ 5369581 w 9168135"/>
              <a:gd name="connsiteY3" fmla="*/ 772159 h 854528"/>
              <a:gd name="connsiteX4" fmla="*/ 7249738 w 9168135"/>
              <a:gd name="connsiteY4" fmla="*/ 284201 h 854528"/>
              <a:gd name="connsiteX5" fmla="*/ 7317614 w 9168135"/>
              <a:gd name="connsiteY5" fmla="*/ 849019 h 854528"/>
              <a:gd name="connsiteX6" fmla="*/ 9168135 w 9168135"/>
              <a:gd name="connsiteY6" fmla="*/ 361339 h 854528"/>
              <a:gd name="connsiteX0" fmla="*/ 0 w 9876867"/>
              <a:gd name="connsiteY0" fmla="*/ 446528 h 867250"/>
              <a:gd name="connsiteX1" fmla="*/ 714717 w 9876867"/>
              <a:gd name="connsiteY1" fmla="*/ 62011 h 867250"/>
              <a:gd name="connsiteX2" fmla="*/ 2769772 w 9876867"/>
              <a:gd name="connsiteY2" fmla="*/ 75688 h 867250"/>
              <a:gd name="connsiteX3" fmla="*/ 6078313 w 9876867"/>
              <a:gd name="connsiteY3" fmla="*/ 784881 h 867250"/>
              <a:gd name="connsiteX4" fmla="*/ 7958470 w 9876867"/>
              <a:gd name="connsiteY4" fmla="*/ 296923 h 867250"/>
              <a:gd name="connsiteX5" fmla="*/ 8026346 w 9876867"/>
              <a:gd name="connsiteY5" fmla="*/ 861741 h 867250"/>
              <a:gd name="connsiteX6" fmla="*/ 9876867 w 9876867"/>
              <a:gd name="connsiteY6" fmla="*/ 374061 h 867250"/>
              <a:gd name="connsiteX0" fmla="*/ 0 w 10770947"/>
              <a:gd name="connsiteY0" fmla="*/ 885 h 1437607"/>
              <a:gd name="connsiteX1" fmla="*/ 1608797 w 10770947"/>
              <a:gd name="connsiteY1" fmla="*/ 632368 h 1437607"/>
              <a:gd name="connsiteX2" fmla="*/ 3663852 w 10770947"/>
              <a:gd name="connsiteY2" fmla="*/ 646045 h 1437607"/>
              <a:gd name="connsiteX3" fmla="*/ 6972393 w 10770947"/>
              <a:gd name="connsiteY3" fmla="*/ 1355238 h 1437607"/>
              <a:gd name="connsiteX4" fmla="*/ 8852550 w 10770947"/>
              <a:gd name="connsiteY4" fmla="*/ 867280 h 1437607"/>
              <a:gd name="connsiteX5" fmla="*/ 8920426 w 10770947"/>
              <a:gd name="connsiteY5" fmla="*/ 1432098 h 1437607"/>
              <a:gd name="connsiteX6" fmla="*/ 10770947 w 10770947"/>
              <a:gd name="connsiteY6" fmla="*/ 944418 h 1437607"/>
              <a:gd name="connsiteX0" fmla="*/ 0 w 11766627"/>
              <a:gd name="connsiteY0" fmla="*/ 1559 h 1143641"/>
              <a:gd name="connsiteX1" fmla="*/ 2604477 w 11766627"/>
              <a:gd name="connsiteY1" fmla="*/ 338402 h 1143641"/>
              <a:gd name="connsiteX2" fmla="*/ 4659532 w 11766627"/>
              <a:gd name="connsiteY2" fmla="*/ 352079 h 1143641"/>
              <a:gd name="connsiteX3" fmla="*/ 7968073 w 11766627"/>
              <a:gd name="connsiteY3" fmla="*/ 1061272 h 1143641"/>
              <a:gd name="connsiteX4" fmla="*/ 9848230 w 11766627"/>
              <a:gd name="connsiteY4" fmla="*/ 573314 h 1143641"/>
              <a:gd name="connsiteX5" fmla="*/ 9916106 w 11766627"/>
              <a:gd name="connsiteY5" fmla="*/ 1138132 h 1143641"/>
              <a:gd name="connsiteX6" fmla="*/ 11766627 w 11766627"/>
              <a:gd name="connsiteY6" fmla="*/ 650452 h 1143641"/>
              <a:gd name="connsiteX0" fmla="*/ 0 w 12223827"/>
              <a:gd name="connsiteY0" fmla="*/ 457269 h 867831"/>
              <a:gd name="connsiteX1" fmla="*/ 3061677 w 12223827"/>
              <a:gd name="connsiteY1" fmla="*/ 62592 h 867831"/>
              <a:gd name="connsiteX2" fmla="*/ 5116732 w 12223827"/>
              <a:gd name="connsiteY2" fmla="*/ 76269 h 867831"/>
              <a:gd name="connsiteX3" fmla="*/ 8425273 w 12223827"/>
              <a:gd name="connsiteY3" fmla="*/ 785462 h 867831"/>
              <a:gd name="connsiteX4" fmla="*/ 10305430 w 12223827"/>
              <a:gd name="connsiteY4" fmla="*/ 297504 h 867831"/>
              <a:gd name="connsiteX5" fmla="*/ 10373306 w 12223827"/>
              <a:gd name="connsiteY5" fmla="*/ 862322 h 867831"/>
              <a:gd name="connsiteX6" fmla="*/ 12223827 w 12223827"/>
              <a:gd name="connsiteY6" fmla="*/ 374642 h 867831"/>
              <a:gd name="connsiteX0" fmla="*/ 0 w 12223827"/>
              <a:gd name="connsiteY0" fmla="*/ 1015114 h 1425676"/>
              <a:gd name="connsiteX1" fmla="*/ 3061677 w 12223827"/>
              <a:gd name="connsiteY1" fmla="*/ 620437 h 1425676"/>
              <a:gd name="connsiteX2" fmla="*/ 5391052 w 12223827"/>
              <a:gd name="connsiteY2" fmla="*/ 16894 h 1425676"/>
              <a:gd name="connsiteX3" fmla="*/ 8425273 w 12223827"/>
              <a:gd name="connsiteY3" fmla="*/ 1343307 h 1425676"/>
              <a:gd name="connsiteX4" fmla="*/ 10305430 w 12223827"/>
              <a:gd name="connsiteY4" fmla="*/ 855349 h 1425676"/>
              <a:gd name="connsiteX5" fmla="*/ 10373306 w 12223827"/>
              <a:gd name="connsiteY5" fmla="*/ 1420167 h 1425676"/>
              <a:gd name="connsiteX6" fmla="*/ 12223827 w 12223827"/>
              <a:gd name="connsiteY6" fmla="*/ 932487 h 1425676"/>
              <a:gd name="connsiteX0" fmla="*/ 0 w 12223827"/>
              <a:gd name="connsiteY0" fmla="*/ 998832 h 1409394"/>
              <a:gd name="connsiteX1" fmla="*/ 3598887 w 12223827"/>
              <a:gd name="connsiteY1" fmla="*/ 1152795 h 1409394"/>
              <a:gd name="connsiteX2" fmla="*/ 5391052 w 12223827"/>
              <a:gd name="connsiteY2" fmla="*/ 612 h 1409394"/>
              <a:gd name="connsiteX3" fmla="*/ 8425273 w 12223827"/>
              <a:gd name="connsiteY3" fmla="*/ 1327025 h 1409394"/>
              <a:gd name="connsiteX4" fmla="*/ 10305430 w 12223827"/>
              <a:gd name="connsiteY4" fmla="*/ 839067 h 1409394"/>
              <a:gd name="connsiteX5" fmla="*/ 10373306 w 12223827"/>
              <a:gd name="connsiteY5" fmla="*/ 1403885 h 1409394"/>
              <a:gd name="connsiteX6" fmla="*/ 12223827 w 12223827"/>
              <a:gd name="connsiteY6" fmla="*/ 916205 h 140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3827" h="1409394">
                <a:moveTo>
                  <a:pt x="0" y="998832"/>
                </a:moveTo>
                <a:cubicBezTo>
                  <a:pt x="498231" y="972943"/>
                  <a:pt x="2700378" y="1319165"/>
                  <a:pt x="3598887" y="1152795"/>
                </a:cubicBezTo>
                <a:cubicBezTo>
                  <a:pt x="4497396" y="986425"/>
                  <a:pt x="4586654" y="-28426"/>
                  <a:pt x="5391052" y="612"/>
                </a:cubicBezTo>
                <a:cubicBezTo>
                  <a:pt x="6195450" y="29650"/>
                  <a:pt x="7606210" y="1187283"/>
                  <a:pt x="8425273" y="1327025"/>
                </a:cubicBezTo>
                <a:cubicBezTo>
                  <a:pt x="9244336" y="1466767"/>
                  <a:pt x="9980758" y="826257"/>
                  <a:pt x="10305430" y="839067"/>
                </a:cubicBezTo>
                <a:cubicBezTo>
                  <a:pt x="10630102" y="851877"/>
                  <a:pt x="9819893" y="1474002"/>
                  <a:pt x="10373306" y="1403885"/>
                </a:cubicBezTo>
                <a:cubicBezTo>
                  <a:pt x="10926719" y="1333768"/>
                  <a:pt x="12013620" y="942481"/>
                  <a:pt x="12223827" y="916205"/>
                </a:cubicBezTo>
              </a:path>
            </a:pathLst>
          </a:custGeom>
          <a:noFill/>
          <a:ln w="317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7" name="Picture 6" descr="A red map pointer with a circle&#10;&#10;Description automatically generated">
            <a:extLst>
              <a:ext uri="{FF2B5EF4-FFF2-40B4-BE49-F238E27FC236}">
                <a16:creationId xmlns:a16="http://schemas.microsoft.com/office/drawing/2014/main" id="{5EB80596-6BCB-E669-3872-3241ADD02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2" b="97862" l="8186" r="96239">
                        <a14:foregroundMark x1="29646" y1="7895" x2="65044" y2="9704"/>
                        <a14:foregroundMark x1="65044" y1="9704" x2="78319" y2="17599"/>
                        <a14:foregroundMark x1="78319" y1="17599" x2="88938" y2="42599"/>
                        <a14:foregroundMark x1="88938" y1="42599" x2="90044" y2="29605"/>
                        <a14:foregroundMark x1="90044" y1="29605" x2="82301" y2="18586"/>
                        <a14:foregroundMark x1="82301" y1="18586" x2="69248" y2="9539"/>
                        <a14:foregroundMark x1="69248" y1="9539" x2="51549" y2="5263"/>
                        <a14:foregroundMark x1="51549" y1="5263" x2="34513" y2="5099"/>
                        <a14:foregroundMark x1="34513" y1="5099" x2="19690" y2="12993"/>
                        <a14:foregroundMark x1="19690" y1="12993" x2="11062" y2="24013"/>
                        <a14:foregroundMark x1="11062" y1="24013" x2="8628" y2="36678"/>
                        <a14:foregroundMark x1="8628" y1="36678" x2="10841" y2="45559"/>
                        <a14:foregroundMark x1="26106" y1="6579" x2="42699" y2="2467"/>
                        <a14:foregroundMark x1="42699" y1="2467" x2="59735" y2="2632"/>
                        <a14:foregroundMark x1="59735" y1="2632" x2="78097" y2="7730"/>
                        <a14:foregroundMark x1="91593" y1="25329" x2="96681" y2="37336"/>
                        <a14:foregroundMark x1="96681" y1="37336" x2="94027" y2="43257"/>
                        <a14:foregroundMark x1="58186" y1="90789" x2="42035" y2="89474"/>
                        <a14:foregroundMark x1="54867" y1="94572" x2="45796" y2="93750"/>
                        <a14:foregroundMark x1="52434" y1="97533" x2="51327" y2="97862"/>
                      </a14:backgroundRemoval>
                    </a14:imgEffect>
                  </a14:imgLayer>
                </a14:imgProps>
              </a:ext>
            </a:extLst>
          </a:blip>
          <a:srcRect t="-203875" r="49331" b="-17669"/>
          <a:stretch/>
        </p:blipFill>
        <p:spPr>
          <a:xfrm>
            <a:off x="11399187" y="0"/>
            <a:ext cx="803424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B4DFA8-680C-127B-2D4D-E3F2A94C64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15" b="94924" l="4135" r="92857">
                        <a14:foregroundMark x1="46805" y1="5415" x2="46805" y2="12521"/>
                        <a14:foregroundMark x1="46805" y1="12521" x2="46805" y2="12521"/>
                        <a14:foregroundMark x1="5921" y1="41371" x2="5921" y2="41371"/>
                        <a14:foregroundMark x1="93045" y1="52284" x2="93045" y2="52284"/>
                        <a14:foregroundMark x1="60338" y1="94924" x2="60338" y2="94924"/>
                        <a14:foregroundMark x1="4135" y1="53892" x2="4135" y2="53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5749" y="5309711"/>
            <a:ext cx="1261851" cy="1401793"/>
          </a:xfrm>
          <a:prstGeom prst="rect">
            <a:avLst/>
          </a:prstGeom>
        </p:spPr>
      </p:pic>
      <p:pic>
        <p:nvPicPr>
          <p:cNvPr id="4" name="7CECC863-C69B-4A5B-9162-0FEE07CB1576_C7AA1A07-404F-4A8F-BD52-E1FAC782B049.mp4">
            <a:hlinkClick r:id="" action="ppaction://media"/>
            <a:extLst>
              <a:ext uri="{FF2B5EF4-FFF2-40B4-BE49-F238E27FC236}">
                <a16:creationId xmlns:a16="http://schemas.microsoft.com/office/drawing/2014/main" id="{8AE0F561-707C-AA23-FE8D-00C40F40D1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15461" r="7284" b="6490"/>
          <a:stretch/>
        </p:blipFill>
        <p:spPr>
          <a:xfrm>
            <a:off x="306504" y="1460915"/>
            <a:ext cx="5940183" cy="34931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13811-9549-E881-5434-068F8AE00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8104" y="1622568"/>
            <a:ext cx="5923896" cy="389089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 rtl="0">
              <a:spcAft>
                <a:spcPts val="1700"/>
              </a:spcAft>
              <a:buNone/>
            </a:pPr>
            <a:r>
              <a:rPr lang="en-GB" sz="2000" i="1">
                <a:solidFill>
                  <a:schemeClr val="tx1">
                    <a:alpha val="55000"/>
                  </a:schemeClr>
                </a:solidFill>
              </a:rPr>
              <a:t>ESX computes </a:t>
            </a:r>
            <a:r>
              <a:rPr lang="en-GB" sz="2000" i="1" err="1">
                <a:solidFill>
                  <a:schemeClr val="tx1">
                    <a:alpha val="55000"/>
                  </a:schemeClr>
                </a:solidFill>
              </a:rPr>
              <a:t>kSPwLO</a:t>
            </a:r>
            <a:r>
              <a:rPr lang="en-GB" sz="2000" i="1">
                <a:solidFill>
                  <a:schemeClr val="tx1">
                    <a:alpha val="55000"/>
                  </a:schemeClr>
                </a:solidFill>
              </a:rPr>
              <a:t> by executing shortest path searches while </a:t>
            </a:r>
            <a:r>
              <a:rPr lang="en-GB" sz="2000" b="1" i="1">
                <a:solidFill>
                  <a:schemeClr val="tx1">
                    <a:alpha val="55000"/>
                  </a:schemeClr>
                </a:solidFill>
              </a:rPr>
              <a:t>progressively excluding edges from the road network</a:t>
            </a:r>
            <a:r>
              <a:rPr lang="en-GB" sz="2000" i="1">
                <a:solidFill>
                  <a:schemeClr val="tx1">
                    <a:alpha val="55000"/>
                  </a:schemeClr>
                </a:solidFill>
              </a:rPr>
              <a:t>.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Usiamo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code di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priorita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per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scegliere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archi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da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rimuovere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progressivamente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. </a:t>
            </a:r>
            <a:endParaRPr lang="en-GB" sz="2000" i="1">
              <a:solidFill>
                <a:schemeClr val="tx1">
                  <a:alpha val="55000"/>
                </a:schemeClr>
              </a:solidFill>
            </a:endParaRPr>
          </a:p>
          <a:p>
            <a:pPr marL="0" indent="0" algn="just" rtl="0">
              <a:spcAft>
                <a:spcPts val="1700"/>
              </a:spcAft>
              <a:buNone/>
            </a:pP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2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aspetti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importanti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:</a:t>
            </a:r>
          </a:p>
          <a:p>
            <a:pPr marL="457200" indent="-457200" algn="just" rtl="0">
              <a:lnSpc>
                <a:spcPct val="100000"/>
              </a:lnSpc>
              <a:buFont typeface="+mj-lt"/>
              <a:buAutoNum type="alphaUcPeriod"/>
            </a:pPr>
            <a:r>
              <a:rPr lang="en-GB" sz="2000" b="1">
                <a:solidFill>
                  <a:schemeClr val="tx1">
                    <a:alpha val="55000"/>
                  </a:schemeClr>
                </a:solidFill>
              </a:rPr>
              <a:t>L’ORDINE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di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rimozione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dei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cammini</a:t>
            </a:r>
            <a:endParaRPr lang="en-GB" sz="2000" b="1">
              <a:solidFill>
                <a:schemeClr val="tx1">
                  <a:alpha val="55000"/>
                </a:schemeClr>
              </a:solidFill>
            </a:endParaRPr>
          </a:p>
          <a:p>
            <a:pPr marL="457200" indent="-457200" algn="just" rtl="0">
              <a:lnSpc>
                <a:spcPct val="100000"/>
              </a:lnSpc>
              <a:buFont typeface="+mj-lt"/>
              <a:buAutoNum type="alphaUcPeriod"/>
            </a:pP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Il MANTENIMENTO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della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connessione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2000" err="1">
                <a:solidFill>
                  <a:schemeClr val="tx1">
                    <a:alpha val="55000"/>
                  </a:schemeClr>
                </a:solidFill>
              </a:rPr>
              <a:t>della</a:t>
            </a:r>
            <a:r>
              <a:rPr lang="en-GB" sz="2000">
                <a:solidFill>
                  <a:schemeClr val="tx1">
                    <a:alpha val="55000"/>
                  </a:schemeClr>
                </a:solidFill>
              </a:rPr>
              <a:t> rete</a:t>
            </a:r>
            <a:br>
              <a:rPr lang="en-GB" sz="1400"/>
            </a:br>
            <a:r>
              <a:rPr lang="en-GB" sz="1400"/>
              <a:t> </a:t>
            </a:r>
            <a:endParaRPr lang="en-US" sz="2000">
              <a:solidFill>
                <a:schemeClr val="tx1">
                  <a:alpha val="55000"/>
                </a:schemeClr>
              </a:solidFill>
            </a:endParaRPr>
          </a:p>
          <a:p>
            <a:pPr marL="0" indent="0">
              <a:buNone/>
            </a:pPr>
            <a:r>
              <a:rPr lang="en-US" sz="2000" u="sng" err="1">
                <a:solidFill>
                  <a:schemeClr val="tx1">
                    <a:alpha val="55000"/>
                  </a:schemeClr>
                </a:solidFill>
              </a:rPr>
              <a:t>Complessità</a:t>
            </a:r>
            <a:r>
              <a:rPr lang="en-US" sz="2000" u="sng">
                <a:solidFill>
                  <a:schemeClr val="tx1">
                    <a:alpha val="55000"/>
                  </a:schemeClr>
                </a:solidFill>
              </a:rPr>
              <a:t>:</a:t>
            </a:r>
            <a:r>
              <a:rPr lang="en-GB" sz="1800" b="0" i="0" u="none" strike="noStrike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sz="2000" b="1" i="0" u="none" strike="noStrike">
                <a:solidFill>
                  <a:srgbClr val="000000"/>
                </a:solidFill>
                <a:effectLst/>
              </a:rPr>
              <a:t>O(</a:t>
            </a:r>
            <a:r>
              <a:rPr lang="en-GB" sz="2000" b="1" i="0" u="none" strike="noStrike" err="1">
                <a:solidFill>
                  <a:srgbClr val="000000"/>
                </a:solidFill>
                <a:effectLst/>
              </a:rPr>
              <a:t>k|N</a:t>
            </a:r>
            <a:r>
              <a:rPr lang="en-GB" sz="2000" b="1" i="0" u="none" strike="noStrike">
                <a:solidFill>
                  <a:srgbClr val="000000"/>
                </a:solidFill>
                <a:effectLst/>
              </a:rPr>
              <a:t>|(|</a:t>
            </a:r>
            <a:r>
              <a:rPr lang="en-GB" sz="2000" b="1" i="0" u="none" strike="noStrike" err="1">
                <a:solidFill>
                  <a:srgbClr val="000000"/>
                </a:solidFill>
                <a:effectLst/>
              </a:rPr>
              <a:t>N|log|N</a:t>
            </a:r>
            <a:r>
              <a:rPr lang="en-GB" sz="2000" b="1" i="0" u="none" strike="noStrike">
                <a:solidFill>
                  <a:srgbClr val="000000"/>
                </a:solidFill>
                <a:effectLst/>
              </a:rPr>
              <a:t>|+|E|))</a:t>
            </a:r>
            <a:endParaRPr lang="en-US" sz="2000" b="1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002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84</TotalTime>
  <Words>1173</Words>
  <Application>Microsoft Macintosh PowerPoint</Application>
  <PresentationFormat>Widescreen</PresentationFormat>
  <Paragraphs>164</Paragraphs>
  <Slides>20</Slides>
  <Notes>7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32" baseType="lpstr">
      <vt:lpstr>Meiryo</vt:lpstr>
      <vt:lpstr>American Typewriter</vt:lpstr>
      <vt:lpstr>Aptos</vt:lpstr>
      <vt:lpstr>Aptos Display</vt:lpstr>
      <vt:lpstr>Arial</vt:lpstr>
      <vt:lpstr>Calibri</vt:lpstr>
      <vt:lpstr>Cambria Math</vt:lpstr>
      <vt:lpstr>Consolas</vt:lpstr>
      <vt:lpstr>Courier New</vt:lpstr>
      <vt:lpstr>Georgia</vt:lpstr>
      <vt:lpstr>Wingdings</vt:lpstr>
      <vt:lpstr>Office Theme</vt:lpstr>
      <vt:lpstr>HPC processing for supporting Car Navigation systems</vt:lpstr>
      <vt:lpstr>Indice</vt:lpstr>
      <vt:lpstr>ALGORITMI ESATTI</vt:lpstr>
      <vt:lpstr>OnePass Algorithm </vt:lpstr>
      <vt:lpstr>MultiPass Algorithm </vt:lpstr>
      <vt:lpstr>ALGORITMI EURISTICI</vt:lpstr>
      <vt:lpstr>OnePass+ Algorithm </vt:lpstr>
      <vt:lpstr>SVP+ Algorithm </vt:lpstr>
      <vt:lpstr>ESX Algorithm </vt:lpstr>
      <vt:lpstr>Strategie di rimozione</vt:lpstr>
      <vt:lpstr>ALGORITMI DI P-DISPERSIONE</vt:lpstr>
      <vt:lpstr>Iterative Penalty Method</vt:lpstr>
      <vt:lpstr>Presentazione standard di PowerPoint</vt:lpstr>
      <vt:lpstr>Il metodo dei plateau</vt:lpstr>
      <vt:lpstr>Presentazione standard di PowerPoint</vt:lpstr>
      <vt:lpstr>Codice</vt:lpstr>
      <vt:lpstr>Presentazione standard di PowerPoint</vt:lpstr>
      <vt:lpstr>HPC Test e Analisi dei dati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HPC processing for supporting Car Navigation systems</dc:title>
  <dc:creator>Giorgia Savo</dc:creator>
  <cp:lastModifiedBy>Leonardo Sinibaldi</cp:lastModifiedBy>
  <cp:revision>2</cp:revision>
  <dcterms:created xsi:type="dcterms:W3CDTF">2024-11-15T15:20:36Z</dcterms:created>
  <dcterms:modified xsi:type="dcterms:W3CDTF">2025-05-28T13:50:41Z</dcterms:modified>
</cp:coreProperties>
</file>